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3" r:id="rId4"/>
  </p:sldMasterIdLst>
  <p:notesMasterIdLst>
    <p:notesMasterId r:id="rId16"/>
  </p:notesMasterIdLst>
  <p:handoutMasterIdLst>
    <p:handoutMasterId r:id="rId17"/>
  </p:handoutMasterIdLst>
  <p:sldIdLst>
    <p:sldId id="27454" r:id="rId5"/>
    <p:sldId id="27456" r:id="rId6"/>
    <p:sldId id="27455" r:id="rId7"/>
    <p:sldId id="27343" r:id="rId8"/>
    <p:sldId id="27398" r:id="rId9"/>
    <p:sldId id="27399" r:id="rId10"/>
    <p:sldId id="620" r:id="rId11"/>
    <p:sldId id="27308" r:id="rId12"/>
    <p:sldId id="27304" r:id="rId13"/>
    <p:sldId id="27306" r:id="rId14"/>
    <p:sldId id="27446" r:id="rId15"/>
  </p:sldIdLst>
  <p:sldSz cx="12192000" cy="6858000"/>
  <p:notesSz cx="7315200" cy="96012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DCECA62-44DF-4F66-88AA-423891E448DE}">
          <p14:sldIdLst>
            <p14:sldId id="27454"/>
            <p14:sldId id="27456"/>
            <p14:sldId id="27455"/>
            <p14:sldId id="27343"/>
            <p14:sldId id="27398"/>
            <p14:sldId id="27399"/>
            <p14:sldId id="620"/>
            <p14:sldId id="27308"/>
            <p14:sldId id="27304"/>
            <p14:sldId id="27306"/>
            <p14:sldId id="27446"/>
          </p14:sldIdLst>
        </p14:section>
      </p14:sectionLst>
    </p:ext>
    <p:ext uri="{EFAFB233-063F-42B5-8137-9DF3F51BA10A}">
      <p15:sldGuideLst xmlns:p15="http://schemas.microsoft.com/office/powerpoint/2012/main">
        <p15:guide id="10" userDrawn="1">
          <p15:clr>
            <a:srgbClr val="A4A3A4"/>
          </p15:clr>
        </p15:guide>
        <p15:guide id="11" orient="horz" pos="2160" userDrawn="1">
          <p15:clr>
            <a:srgbClr val="A4A3A4"/>
          </p15:clr>
        </p15:guide>
        <p15:guide id="12" orient="horz" pos="3363" userDrawn="1">
          <p15:clr>
            <a:srgbClr val="A4A3A4"/>
          </p15:clr>
        </p15:guide>
        <p15:guide id="13" orient="horz" pos="1378"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rah McGann" initials="SM" lastIdx="20" clrIdx="6">
    <p:extLst>
      <p:ext uri="{19B8F6BF-5375-455C-9EA6-DF929625EA0E}">
        <p15:presenceInfo xmlns:p15="http://schemas.microsoft.com/office/powerpoint/2012/main" userId="56e12db64e5bc90d" providerId="Windows Live"/>
      </p:ext>
    </p:extLst>
  </p:cmAuthor>
  <p:cmAuthor id="1" name="Vander Kuur, Cindy K" initials="CV" lastIdx="7" clrIdx="0"/>
  <p:cmAuthor id="8" name="Annessa Clark" initials="AC" lastIdx="2" clrIdx="7">
    <p:extLst>
      <p:ext uri="{19B8F6BF-5375-455C-9EA6-DF929625EA0E}">
        <p15:presenceInfo xmlns:p15="http://schemas.microsoft.com/office/powerpoint/2012/main" userId="3c5626c2c31ae5a9" providerId="Windows Live"/>
      </p:ext>
    </p:extLst>
  </p:cmAuthor>
  <p:cmAuthor id="2" name="Bauer, Isabella" initials="IB" lastIdx="14" clrIdx="1"/>
  <p:cmAuthor id="3" name="Fletcher, Amanda" initials="AF" lastIdx="26" clrIdx="2"/>
  <p:cmAuthor id="4" name="Peterson, Jonathan" initials="JP" lastIdx="28" clrIdx="3"/>
  <p:cmAuthor id="5" name="Nolan-Hodge, Natasia" initials="NN" lastIdx="2" clrIdx="4"/>
  <p:cmAuthor id="6" name="Sandy, Kevaughn A LCDR USN COMNAVREG SE JAX FL (USA)" initials="SKALUCSJF(" lastIdx="3" clrIdx="5">
    <p:extLst>
      <p:ext uri="{19B8F6BF-5375-455C-9EA6-DF929625EA0E}">
        <p15:presenceInfo xmlns:p15="http://schemas.microsoft.com/office/powerpoint/2012/main" userId="S::kevaughn.a.sandy.mil@cvr.mil::cdb6ed95-e9fa-4835-beb2-76567a5ea2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3C8A2E"/>
    <a:srgbClr val="222268"/>
    <a:srgbClr val="FFFFFF"/>
    <a:srgbClr val="B9B9B9"/>
    <a:srgbClr val="9B9B9B"/>
    <a:srgbClr val="FFCD00"/>
    <a:srgbClr val="D4D400"/>
    <a:srgbClr val="ECECEC"/>
    <a:srgbClr val="E1E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97EEF5-9742-4E64-BA11-BEA745A5DFE2}" v="61" dt="2023-01-31T12:42:20.4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0" autoAdjust="0"/>
    <p:restoredTop sz="54576" autoAdjust="0"/>
  </p:normalViewPr>
  <p:slideViewPr>
    <p:cSldViewPr snapToGrid="0">
      <p:cViewPr varScale="1">
        <p:scale>
          <a:sx n="69" d="100"/>
          <a:sy n="69" d="100"/>
        </p:scale>
        <p:origin x="510" y="72"/>
      </p:cViewPr>
      <p:guideLst>
        <p:guide/>
        <p:guide orient="horz" pos="2160"/>
        <p:guide orient="horz" pos="3363"/>
        <p:guide orient="horz" pos="1378"/>
      </p:guideLst>
    </p:cSldViewPr>
  </p:slideViewPr>
  <p:outlineViewPr>
    <p:cViewPr>
      <p:scale>
        <a:sx n="33" d="100"/>
        <a:sy n="33" d="100"/>
      </p:scale>
      <p:origin x="0" y="-36888"/>
    </p:cViewPr>
  </p:outlineViewPr>
  <p:notesTextViewPr>
    <p:cViewPr>
      <p:scale>
        <a:sx n="3" d="2"/>
        <a:sy n="3" d="2"/>
      </p:scale>
      <p:origin x="0" y="0"/>
    </p:cViewPr>
  </p:notesTextViewPr>
  <p:sorterViewPr>
    <p:cViewPr varScale="1">
      <p:scale>
        <a:sx n="1" d="1"/>
        <a:sy n="1" d="1"/>
      </p:scale>
      <p:origin x="0" y="-1776"/>
    </p:cViewPr>
  </p:sorterViewPr>
  <p:notesViewPr>
    <p:cSldViewPr snapToGrid="0">
      <p:cViewPr>
        <p:scale>
          <a:sx n="110" d="100"/>
          <a:sy n="110" d="100"/>
        </p:scale>
        <p:origin x="2026" y="-22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McGann" userId="56e12db64e5bc90d" providerId="LiveId" clId="{7897EEF5-9742-4E64-BA11-BEA745A5DFE2}"/>
    <pc:docChg chg="undo custSel modSld">
      <pc:chgData name="Sarah McGann" userId="56e12db64e5bc90d" providerId="LiveId" clId="{7897EEF5-9742-4E64-BA11-BEA745A5DFE2}" dt="2023-01-31T12:49:06.775" v="2504" actId="20577"/>
      <pc:docMkLst>
        <pc:docMk/>
      </pc:docMkLst>
      <pc:sldChg chg="addSp delSp modSp mod modTransition modAnim modNotes">
        <pc:chgData name="Sarah McGann" userId="56e12db64e5bc90d" providerId="LiveId" clId="{7897EEF5-9742-4E64-BA11-BEA745A5DFE2}" dt="2023-01-31T12:42:20.416" v="2500"/>
        <pc:sldMkLst>
          <pc:docMk/>
          <pc:sldMk cId="743562807" sldId="620"/>
        </pc:sldMkLst>
        <pc:picChg chg="add del mod">
          <ac:chgData name="Sarah McGann" userId="56e12db64e5bc90d" providerId="LiveId" clId="{7897EEF5-9742-4E64-BA11-BEA745A5DFE2}" dt="2023-01-31T11:39:03.150" v="1868"/>
          <ac:picMkLst>
            <pc:docMk/>
            <pc:sldMk cId="743562807" sldId="620"/>
            <ac:picMk id="7" creationId="{29DCCD97-31D6-A8FA-1D57-E4619C07836D}"/>
          </ac:picMkLst>
        </pc:picChg>
        <pc:picChg chg="add del mod">
          <ac:chgData name="Sarah McGann" userId="56e12db64e5bc90d" providerId="LiveId" clId="{7897EEF5-9742-4E64-BA11-BEA745A5DFE2}" dt="2023-01-31T12:42:20.416" v="2500"/>
          <ac:picMkLst>
            <pc:docMk/>
            <pc:sldMk cId="743562807" sldId="620"/>
            <ac:picMk id="8" creationId="{64A57113-6A15-915D-2A6A-67B71A923CF3}"/>
          </ac:picMkLst>
        </pc:picChg>
        <pc:picChg chg="add mod">
          <ac:chgData name="Sarah McGann" userId="56e12db64e5bc90d" providerId="LiveId" clId="{7897EEF5-9742-4E64-BA11-BEA745A5DFE2}" dt="2023-01-31T12:42:20.416" v="2500"/>
          <ac:picMkLst>
            <pc:docMk/>
            <pc:sldMk cId="743562807" sldId="620"/>
            <ac:picMk id="9" creationId="{B052BF6F-228E-AB86-4D25-BBB20049A496}"/>
          </ac:picMkLst>
        </pc:picChg>
      </pc:sldChg>
      <pc:sldChg chg="addSp delSp modSp mod modTransition modAnim modNotes">
        <pc:chgData name="Sarah McGann" userId="56e12db64e5bc90d" providerId="LiveId" clId="{7897EEF5-9742-4E64-BA11-BEA745A5DFE2}" dt="2023-01-31T12:42:20.416" v="2500"/>
        <pc:sldMkLst>
          <pc:docMk/>
          <pc:sldMk cId="3070955981" sldId="27304"/>
        </pc:sldMkLst>
        <pc:picChg chg="add del mod">
          <ac:chgData name="Sarah McGann" userId="56e12db64e5bc90d" providerId="LiveId" clId="{7897EEF5-9742-4E64-BA11-BEA745A5DFE2}" dt="2023-01-31T11:39:03.150" v="1868"/>
          <ac:picMkLst>
            <pc:docMk/>
            <pc:sldMk cId="3070955981" sldId="27304"/>
            <ac:picMk id="4" creationId="{1A15A8D1-388D-D945-E69B-B4B53ECB0B9E}"/>
          </ac:picMkLst>
        </pc:picChg>
        <pc:picChg chg="add del mod">
          <ac:chgData name="Sarah McGann" userId="56e12db64e5bc90d" providerId="LiveId" clId="{7897EEF5-9742-4E64-BA11-BEA745A5DFE2}" dt="2023-01-31T12:42:20.416" v="2500"/>
          <ac:picMkLst>
            <pc:docMk/>
            <pc:sldMk cId="3070955981" sldId="27304"/>
            <ac:picMk id="7" creationId="{6D24C99C-01C0-0FCF-3D30-40EDAE6B6022}"/>
          </ac:picMkLst>
        </pc:picChg>
        <pc:picChg chg="add mod">
          <ac:chgData name="Sarah McGann" userId="56e12db64e5bc90d" providerId="LiveId" clId="{7897EEF5-9742-4E64-BA11-BEA745A5DFE2}" dt="2023-01-31T12:42:20.416" v="2500"/>
          <ac:picMkLst>
            <pc:docMk/>
            <pc:sldMk cId="3070955981" sldId="27304"/>
            <ac:picMk id="9" creationId="{69E3CD80-0F63-8FE6-0E32-FA221B01FBE6}"/>
          </ac:picMkLst>
        </pc:picChg>
      </pc:sldChg>
      <pc:sldChg chg="addSp modSp modTransition">
        <pc:chgData name="Sarah McGann" userId="56e12db64e5bc90d" providerId="LiveId" clId="{7897EEF5-9742-4E64-BA11-BEA745A5DFE2}" dt="2023-01-31T12:42:20.416" v="2500"/>
        <pc:sldMkLst>
          <pc:docMk/>
          <pc:sldMk cId="630824740" sldId="27306"/>
        </pc:sldMkLst>
        <pc:picChg chg="add mod">
          <ac:chgData name="Sarah McGann" userId="56e12db64e5bc90d" providerId="LiveId" clId="{7897EEF5-9742-4E64-BA11-BEA745A5DFE2}" dt="2023-01-31T12:42:20.416" v="2500"/>
          <ac:picMkLst>
            <pc:docMk/>
            <pc:sldMk cId="630824740" sldId="27306"/>
            <ac:picMk id="10" creationId="{9D1DF6A3-763D-9E78-1BB8-045D37DDA0F2}"/>
          </ac:picMkLst>
        </pc:picChg>
      </pc:sldChg>
      <pc:sldChg chg="addSp delSp modSp mod modTransition modAnim modNotes">
        <pc:chgData name="Sarah McGann" userId="56e12db64e5bc90d" providerId="LiveId" clId="{7897EEF5-9742-4E64-BA11-BEA745A5DFE2}" dt="2023-01-31T12:42:20.416" v="2500"/>
        <pc:sldMkLst>
          <pc:docMk/>
          <pc:sldMk cId="1369819613" sldId="27308"/>
        </pc:sldMkLst>
        <pc:picChg chg="add del mod">
          <ac:chgData name="Sarah McGann" userId="56e12db64e5bc90d" providerId="LiveId" clId="{7897EEF5-9742-4E64-BA11-BEA745A5DFE2}" dt="2023-01-31T11:39:03.150" v="1868"/>
          <ac:picMkLst>
            <pc:docMk/>
            <pc:sldMk cId="1369819613" sldId="27308"/>
            <ac:picMk id="8" creationId="{E1958386-42E6-0CB6-5B91-CAC9488BB41C}"/>
          </ac:picMkLst>
        </pc:picChg>
        <pc:picChg chg="add del mod">
          <ac:chgData name="Sarah McGann" userId="56e12db64e5bc90d" providerId="LiveId" clId="{7897EEF5-9742-4E64-BA11-BEA745A5DFE2}" dt="2023-01-31T12:42:20.416" v="2500"/>
          <ac:picMkLst>
            <pc:docMk/>
            <pc:sldMk cId="1369819613" sldId="27308"/>
            <ac:picMk id="9" creationId="{49C66742-FCD8-1EC5-C50D-AAFAA269A9A0}"/>
          </ac:picMkLst>
        </pc:picChg>
        <pc:picChg chg="add mod">
          <ac:chgData name="Sarah McGann" userId="56e12db64e5bc90d" providerId="LiveId" clId="{7897EEF5-9742-4E64-BA11-BEA745A5DFE2}" dt="2023-01-31T12:42:20.416" v="2500"/>
          <ac:picMkLst>
            <pc:docMk/>
            <pc:sldMk cId="1369819613" sldId="27308"/>
            <ac:picMk id="10" creationId="{B6279273-4C83-AF2E-656C-4E8CD0B50B1A}"/>
          </ac:picMkLst>
        </pc:picChg>
      </pc:sldChg>
      <pc:sldChg chg="addSp delSp modSp mod modTransition modAnim modNotes">
        <pc:chgData name="Sarah McGann" userId="56e12db64e5bc90d" providerId="LiveId" clId="{7897EEF5-9742-4E64-BA11-BEA745A5DFE2}" dt="2023-01-31T12:42:20.416" v="2500"/>
        <pc:sldMkLst>
          <pc:docMk/>
          <pc:sldMk cId="3808879651" sldId="27343"/>
        </pc:sldMkLst>
        <pc:picChg chg="add del mod">
          <ac:chgData name="Sarah McGann" userId="56e12db64e5bc90d" providerId="LiveId" clId="{7897EEF5-9742-4E64-BA11-BEA745A5DFE2}" dt="2023-01-31T11:39:03.150" v="1868"/>
          <ac:picMkLst>
            <pc:docMk/>
            <pc:sldMk cId="3808879651" sldId="27343"/>
            <ac:picMk id="3" creationId="{E054F4D2-F073-7220-E1FD-0A971CD73551}"/>
          </ac:picMkLst>
        </pc:picChg>
        <pc:picChg chg="add del mod">
          <ac:chgData name="Sarah McGann" userId="56e12db64e5bc90d" providerId="LiveId" clId="{7897EEF5-9742-4E64-BA11-BEA745A5DFE2}" dt="2023-01-31T11:52:07.683" v="1882"/>
          <ac:picMkLst>
            <pc:docMk/>
            <pc:sldMk cId="3808879651" sldId="27343"/>
            <ac:picMk id="4" creationId="{F4C1CC5F-B9C8-A3DF-83C0-50E20AAE0574}"/>
          </ac:picMkLst>
        </pc:picChg>
        <pc:picChg chg="add del mod">
          <ac:chgData name="Sarah McGann" userId="56e12db64e5bc90d" providerId="LiveId" clId="{7897EEF5-9742-4E64-BA11-BEA745A5DFE2}" dt="2023-01-31T11:55:09.991" v="1942"/>
          <ac:picMkLst>
            <pc:docMk/>
            <pc:sldMk cId="3808879651" sldId="27343"/>
            <ac:picMk id="9" creationId="{267B8860-28D5-DC23-87C4-C04869C14DE2}"/>
          </ac:picMkLst>
        </pc:picChg>
        <pc:picChg chg="add del mod ord">
          <ac:chgData name="Sarah McGann" userId="56e12db64e5bc90d" providerId="LiveId" clId="{7897EEF5-9742-4E64-BA11-BEA745A5DFE2}" dt="2023-01-31T12:01:54.991" v="1981"/>
          <ac:picMkLst>
            <pc:docMk/>
            <pc:sldMk cId="3808879651" sldId="27343"/>
            <ac:picMk id="14" creationId="{20A8A551-E435-4B88-F4F4-1AA12B194E1C}"/>
          </ac:picMkLst>
        </pc:picChg>
        <pc:picChg chg="add del mod">
          <ac:chgData name="Sarah McGann" userId="56e12db64e5bc90d" providerId="LiveId" clId="{7897EEF5-9742-4E64-BA11-BEA745A5DFE2}" dt="2023-01-31T12:03:14.399" v="2104"/>
          <ac:picMkLst>
            <pc:docMk/>
            <pc:sldMk cId="3808879651" sldId="27343"/>
            <ac:picMk id="15" creationId="{970EB387-E783-7C2A-1C49-4E90DBEC4A2B}"/>
          </ac:picMkLst>
        </pc:picChg>
        <pc:picChg chg="add del mod ord">
          <ac:chgData name="Sarah McGann" userId="56e12db64e5bc90d" providerId="LiveId" clId="{7897EEF5-9742-4E64-BA11-BEA745A5DFE2}" dt="2023-01-31T12:07:36.101" v="2105"/>
          <ac:picMkLst>
            <pc:docMk/>
            <pc:sldMk cId="3808879651" sldId="27343"/>
            <ac:picMk id="19" creationId="{4CFF9DEA-9AF0-1428-2DDF-7CD3440AA7FD}"/>
          </ac:picMkLst>
        </pc:picChg>
        <pc:picChg chg="add del mod">
          <ac:chgData name="Sarah McGann" userId="56e12db64e5bc90d" providerId="LiveId" clId="{7897EEF5-9742-4E64-BA11-BEA745A5DFE2}" dt="2023-01-31T12:09:29.454" v="2168"/>
          <ac:picMkLst>
            <pc:docMk/>
            <pc:sldMk cId="3808879651" sldId="27343"/>
            <ac:picMk id="20" creationId="{F48291E8-8DF3-E280-2AA0-375A2E658DF4}"/>
          </ac:picMkLst>
        </pc:picChg>
        <pc:picChg chg="add del mod ord">
          <ac:chgData name="Sarah McGann" userId="56e12db64e5bc90d" providerId="LiveId" clId="{7897EEF5-9742-4E64-BA11-BEA745A5DFE2}" dt="2023-01-31T12:16:36.950" v="2169"/>
          <ac:picMkLst>
            <pc:docMk/>
            <pc:sldMk cId="3808879651" sldId="27343"/>
            <ac:picMk id="23" creationId="{CA606F14-84F0-2715-FEE8-66C336930F7D}"/>
          </ac:picMkLst>
        </pc:picChg>
        <pc:picChg chg="add del mod">
          <ac:chgData name="Sarah McGann" userId="56e12db64e5bc90d" providerId="LiveId" clId="{7897EEF5-9742-4E64-BA11-BEA745A5DFE2}" dt="2023-01-31T12:21:00.370" v="2499"/>
          <ac:picMkLst>
            <pc:docMk/>
            <pc:sldMk cId="3808879651" sldId="27343"/>
            <ac:picMk id="24" creationId="{371E9CB8-0374-A278-CBF6-15E17997D7D0}"/>
          </ac:picMkLst>
        </pc:picChg>
        <pc:picChg chg="add del mod ord">
          <ac:chgData name="Sarah McGann" userId="56e12db64e5bc90d" providerId="LiveId" clId="{7897EEF5-9742-4E64-BA11-BEA745A5DFE2}" dt="2023-01-31T12:42:20.416" v="2500"/>
          <ac:picMkLst>
            <pc:docMk/>
            <pc:sldMk cId="3808879651" sldId="27343"/>
            <ac:picMk id="25" creationId="{BD0A3067-280C-2E29-294A-12E7435690B2}"/>
          </ac:picMkLst>
        </pc:picChg>
        <pc:picChg chg="add mod">
          <ac:chgData name="Sarah McGann" userId="56e12db64e5bc90d" providerId="LiveId" clId="{7897EEF5-9742-4E64-BA11-BEA745A5DFE2}" dt="2023-01-31T12:42:20.416" v="2500"/>
          <ac:picMkLst>
            <pc:docMk/>
            <pc:sldMk cId="3808879651" sldId="27343"/>
            <ac:picMk id="26" creationId="{DC3DC383-55DD-5DC3-6361-9D3A3AB7F4DE}"/>
          </ac:picMkLst>
        </pc:picChg>
      </pc:sldChg>
      <pc:sldChg chg="addSp delSp modSp mod modTransition modAnim modNotes">
        <pc:chgData name="Sarah McGann" userId="56e12db64e5bc90d" providerId="LiveId" clId="{7897EEF5-9742-4E64-BA11-BEA745A5DFE2}" dt="2023-01-31T12:42:20.416" v="2500"/>
        <pc:sldMkLst>
          <pc:docMk/>
          <pc:sldMk cId="2367378557" sldId="27398"/>
        </pc:sldMkLst>
        <pc:picChg chg="add del mod">
          <ac:chgData name="Sarah McGann" userId="56e12db64e5bc90d" providerId="LiveId" clId="{7897EEF5-9742-4E64-BA11-BEA745A5DFE2}" dt="2023-01-31T11:39:03.150" v="1868"/>
          <ac:picMkLst>
            <pc:docMk/>
            <pc:sldMk cId="2367378557" sldId="27398"/>
            <ac:picMk id="3" creationId="{F00E3DDD-B61D-F196-5278-669F15837524}"/>
          </ac:picMkLst>
        </pc:picChg>
        <pc:picChg chg="add del mod">
          <ac:chgData name="Sarah McGann" userId="56e12db64e5bc90d" providerId="LiveId" clId="{7897EEF5-9742-4E64-BA11-BEA745A5DFE2}" dt="2023-01-31T12:16:36.950" v="2169"/>
          <ac:picMkLst>
            <pc:docMk/>
            <pc:sldMk cId="2367378557" sldId="27398"/>
            <ac:picMk id="4" creationId="{4D0787AF-AC56-A504-3C73-C1ED6D6820AD}"/>
          </ac:picMkLst>
        </pc:picChg>
        <pc:picChg chg="add del mod">
          <ac:chgData name="Sarah McGann" userId="56e12db64e5bc90d" providerId="LiveId" clId="{7897EEF5-9742-4E64-BA11-BEA745A5DFE2}" dt="2023-01-31T12:21:00.370" v="2499"/>
          <ac:picMkLst>
            <pc:docMk/>
            <pc:sldMk cId="2367378557" sldId="27398"/>
            <ac:picMk id="5" creationId="{5F51EB24-6D87-7A4C-F167-8E7D2BAA8302}"/>
          </ac:picMkLst>
        </pc:picChg>
        <pc:picChg chg="add del mod ord">
          <ac:chgData name="Sarah McGann" userId="56e12db64e5bc90d" providerId="LiveId" clId="{7897EEF5-9742-4E64-BA11-BEA745A5DFE2}" dt="2023-01-31T12:42:20.416" v="2500"/>
          <ac:picMkLst>
            <pc:docMk/>
            <pc:sldMk cId="2367378557" sldId="27398"/>
            <ac:picMk id="7" creationId="{4970EDBD-B416-C2F7-2A61-32835A384933}"/>
          </ac:picMkLst>
        </pc:picChg>
        <pc:picChg chg="add mod">
          <ac:chgData name="Sarah McGann" userId="56e12db64e5bc90d" providerId="LiveId" clId="{7897EEF5-9742-4E64-BA11-BEA745A5DFE2}" dt="2023-01-31T12:42:20.416" v="2500"/>
          <ac:picMkLst>
            <pc:docMk/>
            <pc:sldMk cId="2367378557" sldId="27398"/>
            <ac:picMk id="9" creationId="{B1ED83CD-11E4-C9AC-E9A2-29757E6CBE4B}"/>
          </ac:picMkLst>
        </pc:picChg>
      </pc:sldChg>
      <pc:sldChg chg="addSp delSp modSp mod modTransition modAnim modNotes">
        <pc:chgData name="Sarah McGann" userId="56e12db64e5bc90d" providerId="LiveId" clId="{7897EEF5-9742-4E64-BA11-BEA745A5DFE2}" dt="2023-01-31T12:42:20.416" v="2500"/>
        <pc:sldMkLst>
          <pc:docMk/>
          <pc:sldMk cId="2426863480" sldId="27399"/>
        </pc:sldMkLst>
        <pc:picChg chg="add del mod">
          <ac:chgData name="Sarah McGann" userId="56e12db64e5bc90d" providerId="LiveId" clId="{7897EEF5-9742-4E64-BA11-BEA745A5DFE2}" dt="2023-01-31T11:39:03.150" v="1868"/>
          <ac:picMkLst>
            <pc:docMk/>
            <pc:sldMk cId="2426863480" sldId="27399"/>
            <ac:picMk id="4" creationId="{BDACB9A3-04A0-E597-6606-822F58980543}"/>
          </ac:picMkLst>
        </pc:picChg>
        <pc:picChg chg="add del mod">
          <ac:chgData name="Sarah McGann" userId="56e12db64e5bc90d" providerId="LiveId" clId="{7897EEF5-9742-4E64-BA11-BEA745A5DFE2}" dt="2023-01-31T12:16:36.950" v="2169"/>
          <ac:picMkLst>
            <pc:docMk/>
            <pc:sldMk cId="2426863480" sldId="27399"/>
            <ac:picMk id="5" creationId="{96D02BCE-0D50-6E29-1CFA-161D82C86D4C}"/>
          </ac:picMkLst>
        </pc:picChg>
        <pc:picChg chg="add del mod">
          <ac:chgData name="Sarah McGann" userId="56e12db64e5bc90d" providerId="LiveId" clId="{7897EEF5-9742-4E64-BA11-BEA745A5DFE2}" dt="2023-01-31T12:21:00.370" v="2499"/>
          <ac:picMkLst>
            <pc:docMk/>
            <pc:sldMk cId="2426863480" sldId="27399"/>
            <ac:picMk id="6" creationId="{1BFF7BB4-E089-2089-CA38-897742F2F93C}"/>
          </ac:picMkLst>
        </pc:picChg>
        <pc:picChg chg="add del mod ord">
          <ac:chgData name="Sarah McGann" userId="56e12db64e5bc90d" providerId="LiveId" clId="{7897EEF5-9742-4E64-BA11-BEA745A5DFE2}" dt="2023-01-31T12:42:20.416" v="2500"/>
          <ac:picMkLst>
            <pc:docMk/>
            <pc:sldMk cId="2426863480" sldId="27399"/>
            <ac:picMk id="9" creationId="{674E3C10-AB26-9168-64CC-005175943361}"/>
          </ac:picMkLst>
        </pc:picChg>
        <pc:picChg chg="add mod">
          <ac:chgData name="Sarah McGann" userId="56e12db64e5bc90d" providerId="LiveId" clId="{7897EEF5-9742-4E64-BA11-BEA745A5DFE2}" dt="2023-01-31T12:42:20.416" v="2500"/>
          <ac:picMkLst>
            <pc:docMk/>
            <pc:sldMk cId="2426863480" sldId="27399"/>
            <ac:picMk id="10" creationId="{5FDFF8B3-CDC5-5AA9-ED08-A3920A12DAB9}"/>
          </ac:picMkLst>
        </pc:picChg>
      </pc:sldChg>
      <pc:sldChg chg="addSp modSp modTransition modNotesTx">
        <pc:chgData name="Sarah McGann" userId="56e12db64e5bc90d" providerId="LiveId" clId="{7897EEF5-9742-4E64-BA11-BEA745A5DFE2}" dt="2023-01-31T12:49:06.775" v="2504" actId="20577"/>
        <pc:sldMkLst>
          <pc:docMk/>
          <pc:sldMk cId="3162212437" sldId="27446"/>
        </pc:sldMkLst>
        <pc:picChg chg="add mod">
          <ac:chgData name="Sarah McGann" userId="56e12db64e5bc90d" providerId="LiveId" clId="{7897EEF5-9742-4E64-BA11-BEA745A5DFE2}" dt="2023-01-31T12:42:20.416" v="2500"/>
          <ac:picMkLst>
            <pc:docMk/>
            <pc:sldMk cId="3162212437" sldId="27446"/>
            <ac:picMk id="5" creationId="{47589055-C617-88F3-395F-86B073512920}"/>
          </ac:picMkLst>
        </pc:picChg>
      </pc:sldChg>
      <pc:sldChg chg="addSp delSp modSp mod modTransition modAnim modNotes">
        <pc:chgData name="Sarah McGann" userId="56e12db64e5bc90d" providerId="LiveId" clId="{7897EEF5-9742-4E64-BA11-BEA745A5DFE2}" dt="2023-01-31T12:42:20.416" v="2500"/>
        <pc:sldMkLst>
          <pc:docMk/>
          <pc:sldMk cId="684353702" sldId="27454"/>
        </pc:sldMkLst>
        <pc:picChg chg="add del mod">
          <ac:chgData name="Sarah McGann" userId="56e12db64e5bc90d" providerId="LiveId" clId="{7897EEF5-9742-4E64-BA11-BEA745A5DFE2}" dt="2023-01-31T10:15:02.071" v="682"/>
          <ac:picMkLst>
            <pc:docMk/>
            <pc:sldMk cId="684353702" sldId="27454"/>
            <ac:picMk id="9" creationId="{2A8881E2-5D5C-5E75-F467-D70E7C44AA0E}"/>
          </ac:picMkLst>
        </pc:picChg>
        <pc:picChg chg="add del mod">
          <ac:chgData name="Sarah McGann" userId="56e12db64e5bc90d" providerId="LiveId" clId="{7897EEF5-9742-4E64-BA11-BEA745A5DFE2}" dt="2023-01-31T10:15:07.199" v="683"/>
          <ac:picMkLst>
            <pc:docMk/>
            <pc:sldMk cId="684353702" sldId="27454"/>
            <ac:picMk id="14" creationId="{AF2957E1-0D67-59B3-34D0-7F6BA11D52C5}"/>
          </ac:picMkLst>
        </pc:picChg>
        <pc:picChg chg="add del mod">
          <ac:chgData name="Sarah McGann" userId="56e12db64e5bc90d" providerId="LiveId" clId="{7897EEF5-9742-4E64-BA11-BEA745A5DFE2}" dt="2023-01-31T10:19:33.372" v="789"/>
          <ac:picMkLst>
            <pc:docMk/>
            <pc:sldMk cId="684353702" sldId="27454"/>
            <ac:picMk id="15" creationId="{F2A460F5-1149-4040-AAAC-009DB13F0584}"/>
          </ac:picMkLst>
        </pc:picChg>
        <pc:picChg chg="add del mod ord">
          <ac:chgData name="Sarah McGann" userId="56e12db64e5bc90d" providerId="LiveId" clId="{7897EEF5-9742-4E64-BA11-BEA745A5DFE2}" dt="2023-01-31T10:19:40.190" v="790"/>
          <ac:picMkLst>
            <pc:docMk/>
            <pc:sldMk cId="684353702" sldId="27454"/>
            <ac:picMk id="20" creationId="{6D025AF4-1C40-4FDD-77EF-2A7AE68678FD}"/>
          </ac:picMkLst>
        </pc:picChg>
        <pc:picChg chg="add del mod">
          <ac:chgData name="Sarah McGann" userId="56e12db64e5bc90d" providerId="LiveId" clId="{7897EEF5-9742-4E64-BA11-BEA745A5DFE2}" dt="2023-01-31T10:19:42.575" v="792"/>
          <ac:picMkLst>
            <pc:docMk/>
            <pc:sldMk cId="684353702" sldId="27454"/>
            <ac:picMk id="21" creationId="{4265A0A7-A633-A119-802F-F2F2A32A592C}"/>
          </ac:picMkLst>
        </pc:picChg>
        <pc:picChg chg="add del mod ord">
          <ac:chgData name="Sarah McGann" userId="56e12db64e5bc90d" providerId="LiveId" clId="{7897EEF5-9742-4E64-BA11-BEA745A5DFE2}" dt="2023-01-31T10:20:12.550" v="793"/>
          <ac:picMkLst>
            <pc:docMk/>
            <pc:sldMk cId="684353702" sldId="27454"/>
            <ac:picMk id="24" creationId="{3C4EF080-E664-7624-8A61-ABDA01C66445}"/>
          </ac:picMkLst>
        </pc:picChg>
        <pc:picChg chg="add del mod">
          <ac:chgData name="Sarah McGann" userId="56e12db64e5bc90d" providerId="LiveId" clId="{7897EEF5-9742-4E64-BA11-BEA745A5DFE2}" dt="2023-01-31T10:20:18.983" v="795"/>
          <ac:picMkLst>
            <pc:docMk/>
            <pc:sldMk cId="684353702" sldId="27454"/>
            <ac:picMk id="25" creationId="{53E8B0EB-8516-D6F2-1094-2326C2AB9B24}"/>
          </ac:picMkLst>
        </pc:picChg>
        <pc:picChg chg="add del mod ord">
          <ac:chgData name="Sarah McGann" userId="56e12db64e5bc90d" providerId="LiveId" clId="{7897EEF5-9742-4E64-BA11-BEA745A5DFE2}" dt="2023-01-31T10:21:27.205" v="796"/>
          <ac:picMkLst>
            <pc:docMk/>
            <pc:sldMk cId="684353702" sldId="27454"/>
            <ac:picMk id="28" creationId="{576EEFE5-B17C-FD39-C926-E436425ECA9F}"/>
          </ac:picMkLst>
        </pc:picChg>
        <pc:picChg chg="add del mod">
          <ac:chgData name="Sarah McGann" userId="56e12db64e5bc90d" providerId="LiveId" clId="{7897EEF5-9742-4E64-BA11-BEA745A5DFE2}" dt="2023-01-31T10:22:50.255" v="832"/>
          <ac:picMkLst>
            <pc:docMk/>
            <pc:sldMk cId="684353702" sldId="27454"/>
            <ac:picMk id="29" creationId="{BA5AC48F-A32B-9D28-E6BB-8497E5408DE6}"/>
          </ac:picMkLst>
        </pc:picChg>
        <pc:picChg chg="add del mod ord">
          <ac:chgData name="Sarah McGann" userId="56e12db64e5bc90d" providerId="LiveId" clId="{7897EEF5-9742-4E64-BA11-BEA745A5DFE2}" dt="2023-01-31T10:24:03.685" v="833"/>
          <ac:picMkLst>
            <pc:docMk/>
            <pc:sldMk cId="684353702" sldId="27454"/>
            <ac:picMk id="34" creationId="{87709FC1-448D-812B-1D06-732D296E281A}"/>
          </ac:picMkLst>
        </pc:picChg>
        <pc:picChg chg="add del mod">
          <ac:chgData name="Sarah McGann" userId="56e12db64e5bc90d" providerId="LiveId" clId="{7897EEF5-9742-4E64-BA11-BEA745A5DFE2}" dt="2023-01-31T10:25:38.799" v="838"/>
          <ac:picMkLst>
            <pc:docMk/>
            <pc:sldMk cId="684353702" sldId="27454"/>
            <ac:picMk id="35" creationId="{5360A4EC-2754-870D-733B-C0A3BEC18810}"/>
          </ac:picMkLst>
        </pc:picChg>
        <pc:picChg chg="add del mod ord">
          <ac:chgData name="Sarah McGann" userId="56e12db64e5bc90d" providerId="LiveId" clId="{7897EEF5-9742-4E64-BA11-BEA745A5DFE2}" dt="2023-01-31T10:26:51.794" v="839"/>
          <ac:picMkLst>
            <pc:docMk/>
            <pc:sldMk cId="684353702" sldId="27454"/>
            <ac:picMk id="40" creationId="{BBEDA803-7B1A-0CF4-1CE0-57D8163F7A66}"/>
          </ac:picMkLst>
        </pc:picChg>
        <pc:picChg chg="add del mod">
          <ac:chgData name="Sarah McGann" userId="56e12db64e5bc90d" providerId="LiveId" clId="{7897EEF5-9742-4E64-BA11-BEA745A5DFE2}" dt="2023-01-31T10:28:37.004" v="909"/>
          <ac:picMkLst>
            <pc:docMk/>
            <pc:sldMk cId="684353702" sldId="27454"/>
            <ac:picMk id="41" creationId="{6A2448E4-3B1B-2009-8731-7BB31D4A95BE}"/>
          </ac:picMkLst>
        </pc:picChg>
        <pc:picChg chg="add del mod ord">
          <ac:chgData name="Sarah McGann" userId="56e12db64e5bc90d" providerId="LiveId" clId="{7897EEF5-9742-4E64-BA11-BEA745A5DFE2}" dt="2023-01-31T10:29:52.784" v="910"/>
          <ac:picMkLst>
            <pc:docMk/>
            <pc:sldMk cId="684353702" sldId="27454"/>
            <ac:picMk id="46" creationId="{628E426B-96D2-4EC2-0EA8-4F114D6909E9}"/>
          </ac:picMkLst>
        </pc:picChg>
        <pc:picChg chg="add del mod">
          <ac:chgData name="Sarah McGann" userId="56e12db64e5bc90d" providerId="LiveId" clId="{7897EEF5-9742-4E64-BA11-BEA745A5DFE2}" dt="2023-01-31T10:31:44.072" v="1031"/>
          <ac:picMkLst>
            <pc:docMk/>
            <pc:sldMk cId="684353702" sldId="27454"/>
            <ac:picMk id="47" creationId="{5AAD5F0F-C892-3495-B89E-46989D3EE0B7}"/>
          </ac:picMkLst>
        </pc:picChg>
        <pc:picChg chg="add del mod ord">
          <ac:chgData name="Sarah McGann" userId="56e12db64e5bc90d" providerId="LiveId" clId="{7897EEF5-9742-4E64-BA11-BEA745A5DFE2}" dt="2023-01-31T10:32:54.862" v="1032"/>
          <ac:picMkLst>
            <pc:docMk/>
            <pc:sldMk cId="684353702" sldId="27454"/>
            <ac:picMk id="52" creationId="{5E30AD69-5147-0F3A-DCBF-8937CE87BA63}"/>
          </ac:picMkLst>
        </pc:picChg>
        <pc:picChg chg="add del mod">
          <ac:chgData name="Sarah McGann" userId="56e12db64e5bc90d" providerId="LiveId" clId="{7897EEF5-9742-4E64-BA11-BEA745A5DFE2}" dt="2023-01-31T10:34:39.886" v="1081"/>
          <ac:picMkLst>
            <pc:docMk/>
            <pc:sldMk cId="684353702" sldId="27454"/>
            <ac:picMk id="53" creationId="{4BD1CE5D-4B8A-911F-1A82-33E5DE4FBCA6}"/>
          </ac:picMkLst>
        </pc:picChg>
        <pc:picChg chg="add del mod ord">
          <ac:chgData name="Sarah McGann" userId="56e12db64e5bc90d" providerId="LiveId" clId="{7897EEF5-9742-4E64-BA11-BEA745A5DFE2}" dt="2023-01-31T10:34:54.906" v="1082"/>
          <ac:picMkLst>
            <pc:docMk/>
            <pc:sldMk cId="684353702" sldId="27454"/>
            <ac:picMk id="58" creationId="{2DD0D54C-34A1-EAB9-A1F4-7F9BF9584E8A}"/>
          </ac:picMkLst>
        </pc:picChg>
        <pc:picChg chg="add del mod">
          <ac:chgData name="Sarah McGann" userId="56e12db64e5bc90d" providerId="LiveId" clId="{7897EEF5-9742-4E64-BA11-BEA745A5DFE2}" dt="2023-01-31T10:34:56.975" v="1084"/>
          <ac:picMkLst>
            <pc:docMk/>
            <pc:sldMk cId="684353702" sldId="27454"/>
            <ac:picMk id="59" creationId="{4E18C221-4FF2-C7C9-5814-7E8A76A8AC06}"/>
          </ac:picMkLst>
        </pc:picChg>
        <pc:picChg chg="add del mod ord">
          <ac:chgData name="Sarah McGann" userId="56e12db64e5bc90d" providerId="LiveId" clId="{7897EEF5-9742-4E64-BA11-BEA745A5DFE2}" dt="2023-01-31T10:35:49.912" v="1085"/>
          <ac:picMkLst>
            <pc:docMk/>
            <pc:sldMk cId="684353702" sldId="27454"/>
            <ac:picMk id="62" creationId="{6D75AB37-A0E6-CD7D-85BD-B1B77E8FB3D7}"/>
          </ac:picMkLst>
        </pc:picChg>
        <pc:picChg chg="add del mod">
          <ac:chgData name="Sarah McGann" userId="56e12db64e5bc90d" providerId="LiveId" clId="{7897EEF5-9742-4E64-BA11-BEA745A5DFE2}" dt="2023-01-31T10:36:54.545" v="1150"/>
          <ac:picMkLst>
            <pc:docMk/>
            <pc:sldMk cId="684353702" sldId="27454"/>
            <ac:picMk id="63" creationId="{CF2B1E4E-43FD-0115-6BDF-8BFC376EF039}"/>
          </ac:picMkLst>
        </pc:picChg>
        <pc:picChg chg="add del mod ord">
          <ac:chgData name="Sarah McGann" userId="56e12db64e5bc90d" providerId="LiveId" clId="{7897EEF5-9742-4E64-BA11-BEA745A5DFE2}" dt="2023-01-31T10:37:01.044" v="1151"/>
          <ac:picMkLst>
            <pc:docMk/>
            <pc:sldMk cId="684353702" sldId="27454"/>
            <ac:picMk id="68" creationId="{791F2E00-5225-F74F-F21D-126D16602985}"/>
          </ac:picMkLst>
        </pc:picChg>
        <pc:picChg chg="add del mod">
          <ac:chgData name="Sarah McGann" userId="56e12db64e5bc90d" providerId="LiveId" clId="{7897EEF5-9742-4E64-BA11-BEA745A5DFE2}" dt="2023-01-31T10:37:04.246" v="1153"/>
          <ac:picMkLst>
            <pc:docMk/>
            <pc:sldMk cId="684353702" sldId="27454"/>
            <ac:picMk id="69" creationId="{A4BF12AE-A348-68F1-894E-90B7DDAE3555}"/>
          </ac:picMkLst>
        </pc:picChg>
        <pc:picChg chg="add del mod ord">
          <ac:chgData name="Sarah McGann" userId="56e12db64e5bc90d" providerId="LiveId" clId="{7897EEF5-9742-4E64-BA11-BEA745A5DFE2}" dt="2023-01-31T10:37:11.259" v="1154"/>
          <ac:picMkLst>
            <pc:docMk/>
            <pc:sldMk cId="684353702" sldId="27454"/>
            <ac:picMk id="72" creationId="{1FABEFB6-D234-E468-A29A-3C8405585F8E}"/>
          </ac:picMkLst>
        </pc:picChg>
        <pc:picChg chg="add del mod">
          <ac:chgData name="Sarah McGann" userId="56e12db64e5bc90d" providerId="LiveId" clId="{7897EEF5-9742-4E64-BA11-BEA745A5DFE2}" dt="2023-01-31T10:37:15.856" v="1156"/>
          <ac:picMkLst>
            <pc:docMk/>
            <pc:sldMk cId="684353702" sldId="27454"/>
            <ac:picMk id="73" creationId="{5E5E6E04-844B-92BA-1C0C-518F6E4DF63F}"/>
          </ac:picMkLst>
        </pc:picChg>
        <pc:picChg chg="add del mod ord">
          <ac:chgData name="Sarah McGann" userId="56e12db64e5bc90d" providerId="LiveId" clId="{7897EEF5-9742-4E64-BA11-BEA745A5DFE2}" dt="2023-01-31T10:37:59.243" v="1157"/>
          <ac:picMkLst>
            <pc:docMk/>
            <pc:sldMk cId="684353702" sldId="27454"/>
            <ac:picMk id="76" creationId="{19712E9F-FF9D-F2C7-B8F9-80EBF145CFC8}"/>
          </ac:picMkLst>
        </pc:picChg>
        <pc:picChg chg="add del mod">
          <ac:chgData name="Sarah McGann" userId="56e12db64e5bc90d" providerId="LiveId" clId="{7897EEF5-9742-4E64-BA11-BEA745A5DFE2}" dt="2023-01-31T10:38:04.935" v="1159"/>
          <ac:picMkLst>
            <pc:docMk/>
            <pc:sldMk cId="684353702" sldId="27454"/>
            <ac:picMk id="77" creationId="{55290C31-4779-696F-5CA4-CC2FD09FF08C}"/>
          </ac:picMkLst>
        </pc:picChg>
        <pc:picChg chg="add del mod ord">
          <ac:chgData name="Sarah McGann" userId="56e12db64e5bc90d" providerId="LiveId" clId="{7897EEF5-9742-4E64-BA11-BEA745A5DFE2}" dt="2023-01-31T10:39:29.368" v="1160"/>
          <ac:picMkLst>
            <pc:docMk/>
            <pc:sldMk cId="684353702" sldId="27454"/>
            <ac:picMk id="80" creationId="{A1506498-D0DA-F79C-7B6F-A7074A05A712}"/>
          </ac:picMkLst>
        </pc:picChg>
        <pc:picChg chg="add del mod">
          <ac:chgData name="Sarah McGann" userId="56e12db64e5bc90d" providerId="LiveId" clId="{7897EEF5-9742-4E64-BA11-BEA745A5DFE2}" dt="2023-01-31T10:56:02.899" v="1189"/>
          <ac:picMkLst>
            <pc:docMk/>
            <pc:sldMk cId="684353702" sldId="27454"/>
            <ac:picMk id="81" creationId="{4928DBD1-32B0-A053-5637-A26584D32D1E}"/>
          </ac:picMkLst>
        </pc:picChg>
        <pc:picChg chg="add del mod ord">
          <ac:chgData name="Sarah McGann" userId="56e12db64e5bc90d" providerId="LiveId" clId="{7897EEF5-9742-4E64-BA11-BEA745A5DFE2}" dt="2023-01-31T10:56:56.903" v="1190"/>
          <ac:picMkLst>
            <pc:docMk/>
            <pc:sldMk cId="684353702" sldId="27454"/>
            <ac:picMk id="86" creationId="{FEEFF23B-39D2-6478-5FEC-19A0F033059A}"/>
          </ac:picMkLst>
        </pc:picChg>
        <pc:picChg chg="add del mod">
          <ac:chgData name="Sarah McGann" userId="56e12db64e5bc90d" providerId="LiveId" clId="{7897EEF5-9742-4E64-BA11-BEA745A5DFE2}" dt="2023-01-31T10:56:59.925" v="1193"/>
          <ac:picMkLst>
            <pc:docMk/>
            <pc:sldMk cId="684353702" sldId="27454"/>
            <ac:picMk id="87" creationId="{8E77809F-9BB2-4337-9CC7-43767CFFAD54}"/>
          </ac:picMkLst>
        </pc:picChg>
        <pc:picChg chg="add del mod ord">
          <ac:chgData name="Sarah McGann" userId="56e12db64e5bc90d" providerId="LiveId" clId="{7897EEF5-9742-4E64-BA11-BEA745A5DFE2}" dt="2023-01-31T11:12:19.979" v="1194"/>
          <ac:picMkLst>
            <pc:docMk/>
            <pc:sldMk cId="684353702" sldId="27454"/>
            <ac:picMk id="88" creationId="{58A74E43-1C5A-89E2-6B87-AC9C6A462F71}"/>
          </ac:picMkLst>
        </pc:picChg>
        <pc:picChg chg="add del mod">
          <ac:chgData name="Sarah McGann" userId="56e12db64e5bc90d" providerId="LiveId" clId="{7897EEF5-9742-4E64-BA11-BEA745A5DFE2}" dt="2023-01-31T11:39:03.150" v="1868"/>
          <ac:picMkLst>
            <pc:docMk/>
            <pc:sldMk cId="684353702" sldId="27454"/>
            <ac:picMk id="89" creationId="{370DB8A8-78B4-8BDE-3E22-FFA582A5988A}"/>
          </ac:picMkLst>
        </pc:picChg>
        <pc:picChg chg="add del mod ord">
          <ac:chgData name="Sarah McGann" userId="56e12db64e5bc90d" providerId="LiveId" clId="{7897EEF5-9742-4E64-BA11-BEA745A5DFE2}" dt="2023-01-31T11:39:07.325" v="1869"/>
          <ac:picMkLst>
            <pc:docMk/>
            <pc:sldMk cId="684353702" sldId="27454"/>
            <ac:picMk id="96" creationId="{2BF4833D-B219-8358-5933-D69ECEE26C1F}"/>
          </ac:picMkLst>
        </pc:picChg>
        <pc:picChg chg="add del mod">
          <ac:chgData name="Sarah McGann" userId="56e12db64e5bc90d" providerId="LiveId" clId="{7897EEF5-9742-4E64-BA11-BEA745A5DFE2}" dt="2023-01-31T11:46:25.768" v="1872"/>
          <ac:picMkLst>
            <pc:docMk/>
            <pc:sldMk cId="684353702" sldId="27454"/>
            <ac:picMk id="99" creationId="{5FAF2912-23FD-CD5E-C778-0C9ABE48E3C0}"/>
          </ac:picMkLst>
        </pc:picChg>
        <pc:picChg chg="add del mod">
          <ac:chgData name="Sarah McGann" userId="56e12db64e5bc90d" providerId="LiveId" clId="{7897EEF5-9742-4E64-BA11-BEA745A5DFE2}" dt="2023-01-31T11:46:28.250" v="1874"/>
          <ac:picMkLst>
            <pc:docMk/>
            <pc:sldMk cId="684353702" sldId="27454"/>
            <ac:picMk id="100" creationId="{C1CFAC4F-0F37-7ED0-7F07-00D45F312321}"/>
          </ac:picMkLst>
        </pc:picChg>
        <pc:picChg chg="add del mod ord">
          <ac:chgData name="Sarah McGann" userId="56e12db64e5bc90d" providerId="LiveId" clId="{7897EEF5-9742-4E64-BA11-BEA745A5DFE2}" dt="2023-01-31T11:46:48.248" v="1875"/>
          <ac:picMkLst>
            <pc:docMk/>
            <pc:sldMk cId="684353702" sldId="27454"/>
            <ac:picMk id="103" creationId="{C8A5B849-F26B-63BA-5BDD-07271D08F455}"/>
          </ac:picMkLst>
        </pc:picChg>
        <pc:picChg chg="add del mod">
          <ac:chgData name="Sarah McGann" userId="56e12db64e5bc90d" providerId="LiveId" clId="{7897EEF5-9742-4E64-BA11-BEA745A5DFE2}" dt="2023-01-31T11:46:52.027" v="1877"/>
          <ac:picMkLst>
            <pc:docMk/>
            <pc:sldMk cId="684353702" sldId="27454"/>
            <ac:picMk id="104" creationId="{A2ACC153-4AA2-A7B0-1DD2-A1AF33885A72}"/>
          </ac:picMkLst>
        </pc:picChg>
        <pc:picChg chg="add del mod ord">
          <ac:chgData name="Sarah McGann" userId="56e12db64e5bc90d" providerId="LiveId" clId="{7897EEF5-9742-4E64-BA11-BEA745A5DFE2}" dt="2023-01-31T11:47:52.203" v="1878"/>
          <ac:picMkLst>
            <pc:docMk/>
            <pc:sldMk cId="684353702" sldId="27454"/>
            <ac:picMk id="107" creationId="{1832C882-7783-A03D-06DE-A1C519189673}"/>
          </ac:picMkLst>
        </pc:picChg>
        <pc:picChg chg="add del mod">
          <ac:chgData name="Sarah McGann" userId="56e12db64e5bc90d" providerId="LiveId" clId="{7897EEF5-9742-4E64-BA11-BEA745A5DFE2}" dt="2023-01-31T11:48:25.701" v="1881"/>
          <ac:picMkLst>
            <pc:docMk/>
            <pc:sldMk cId="684353702" sldId="27454"/>
            <ac:picMk id="108" creationId="{F5992B20-5EE9-C849-EEEA-63706810F3A8}"/>
          </ac:picMkLst>
        </pc:picChg>
        <pc:picChg chg="add del mod ord">
          <ac:chgData name="Sarah McGann" userId="56e12db64e5bc90d" providerId="LiveId" clId="{7897EEF5-9742-4E64-BA11-BEA745A5DFE2}" dt="2023-01-31T11:52:07.683" v="1882"/>
          <ac:picMkLst>
            <pc:docMk/>
            <pc:sldMk cId="684353702" sldId="27454"/>
            <ac:picMk id="110" creationId="{29F4FA1F-7D7F-6E55-F178-8235D49EB3E4}"/>
          </ac:picMkLst>
        </pc:picChg>
        <pc:picChg chg="add del mod">
          <ac:chgData name="Sarah McGann" userId="56e12db64e5bc90d" providerId="LiveId" clId="{7897EEF5-9742-4E64-BA11-BEA745A5DFE2}" dt="2023-01-31T11:55:09.991" v="1942"/>
          <ac:picMkLst>
            <pc:docMk/>
            <pc:sldMk cId="684353702" sldId="27454"/>
            <ac:picMk id="111" creationId="{3E6B028D-E384-EE33-67A5-71507E9495BB}"/>
          </ac:picMkLst>
        </pc:picChg>
        <pc:picChg chg="add del mod ord">
          <ac:chgData name="Sarah McGann" userId="56e12db64e5bc90d" providerId="LiveId" clId="{7897EEF5-9742-4E64-BA11-BEA745A5DFE2}" dt="2023-01-31T11:55:26.142" v="1943"/>
          <ac:picMkLst>
            <pc:docMk/>
            <pc:sldMk cId="684353702" sldId="27454"/>
            <ac:picMk id="114" creationId="{BDA5567F-FB48-E4D9-FDF7-60826BAAF3CA}"/>
          </ac:picMkLst>
        </pc:picChg>
        <pc:picChg chg="add del mod">
          <ac:chgData name="Sarah McGann" userId="56e12db64e5bc90d" providerId="LiveId" clId="{7897EEF5-9742-4E64-BA11-BEA745A5DFE2}" dt="2023-01-31T11:55:58.599" v="1951"/>
          <ac:picMkLst>
            <pc:docMk/>
            <pc:sldMk cId="684353702" sldId="27454"/>
            <ac:picMk id="115" creationId="{0327684A-A432-1E5D-5C01-9318473CFBC5}"/>
          </ac:picMkLst>
        </pc:picChg>
        <pc:picChg chg="add del mod ord">
          <ac:chgData name="Sarah McGann" userId="56e12db64e5bc90d" providerId="LiveId" clId="{7897EEF5-9742-4E64-BA11-BEA745A5DFE2}" dt="2023-01-31T11:56:45.526" v="1952"/>
          <ac:picMkLst>
            <pc:docMk/>
            <pc:sldMk cId="684353702" sldId="27454"/>
            <ac:picMk id="120" creationId="{07CE6273-3285-050A-EA85-7F59F8B3E597}"/>
          </ac:picMkLst>
        </pc:picChg>
        <pc:picChg chg="add del mod">
          <ac:chgData name="Sarah McGann" userId="56e12db64e5bc90d" providerId="LiveId" clId="{7897EEF5-9742-4E64-BA11-BEA745A5DFE2}" dt="2023-01-31T11:56:48.316" v="1954"/>
          <ac:picMkLst>
            <pc:docMk/>
            <pc:sldMk cId="684353702" sldId="27454"/>
            <ac:picMk id="121" creationId="{7CCF0C0C-DF7A-181F-79F4-D27BB40BA85A}"/>
          </ac:picMkLst>
        </pc:picChg>
        <pc:picChg chg="add del mod ord">
          <ac:chgData name="Sarah McGann" userId="56e12db64e5bc90d" providerId="LiveId" clId="{7897EEF5-9742-4E64-BA11-BEA745A5DFE2}" dt="2023-01-31T11:57:38.420" v="1955"/>
          <ac:picMkLst>
            <pc:docMk/>
            <pc:sldMk cId="684353702" sldId="27454"/>
            <ac:picMk id="124" creationId="{1294C908-6575-6E94-3009-8B7D2ABE2525}"/>
          </ac:picMkLst>
        </pc:picChg>
        <pc:picChg chg="add del mod">
          <ac:chgData name="Sarah McGann" userId="56e12db64e5bc90d" providerId="LiveId" clId="{7897EEF5-9742-4E64-BA11-BEA745A5DFE2}" dt="2023-01-31T11:58:15.102" v="1980"/>
          <ac:picMkLst>
            <pc:docMk/>
            <pc:sldMk cId="684353702" sldId="27454"/>
            <ac:picMk id="125" creationId="{B2F8362D-3313-052F-3D49-B8EB78F1A3FE}"/>
          </ac:picMkLst>
        </pc:picChg>
        <pc:picChg chg="add del mod ord">
          <ac:chgData name="Sarah McGann" userId="56e12db64e5bc90d" providerId="LiveId" clId="{7897EEF5-9742-4E64-BA11-BEA745A5DFE2}" dt="2023-01-31T12:01:54.991" v="1981"/>
          <ac:picMkLst>
            <pc:docMk/>
            <pc:sldMk cId="684353702" sldId="27454"/>
            <ac:picMk id="130" creationId="{1F8370DF-C51F-94ED-52C5-7F11B84B0981}"/>
          </ac:picMkLst>
        </pc:picChg>
        <pc:picChg chg="add del mod">
          <ac:chgData name="Sarah McGann" userId="56e12db64e5bc90d" providerId="LiveId" clId="{7897EEF5-9742-4E64-BA11-BEA745A5DFE2}" dt="2023-01-31T12:03:14.399" v="2104"/>
          <ac:picMkLst>
            <pc:docMk/>
            <pc:sldMk cId="684353702" sldId="27454"/>
            <ac:picMk id="131" creationId="{BCD09567-A4CD-1508-D374-E589C9ABA541}"/>
          </ac:picMkLst>
        </pc:picChg>
        <pc:picChg chg="add del mod ord">
          <ac:chgData name="Sarah McGann" userId="56e12db64e5bc90d" providerId="LiveId" clId="{7897EEF5-9742-4E64-BA11-BEA745A5DFE2}" dt="2023-01-31T12:07:36.101" v="2105"/>
          <ac:picMkLst>
            <pc:docMk/>
            <pc:sldMk cId="684353702" sldId="27454"/>
            <ac:picMk id="134" creationId="{65415FB1-8CAD-7888-0B9C-7CB107A3F381}"/>
          </ac:picMkLst>
        </pc:picChg>
        <pc:picChg chg="add del mod">
          <ac:chgData name="Sarah McGann" userId="56e12db64e5bc90d" providerId="LiveId" clId="{7897EEF5-9742-4E64-BA11-BEA745A5DFE2}" dt="2023-01-31T12:09:29.454" v="2168"/>
          <ac:picMkLst>
            <pc:docMk/>
            <pc:sldMk cId="684353702" sldId="27454"/>
            <ac:picMk id="135" creationId="{8DEEFB72-B1B1-9675-E889-489BE05AAC03}"/>
          </ac:picMkLst>
        </pc:picChg>
        <pc:picChg chg="add del mod ord">
          <ac:chgData name="Sarah McGann" userId="56e12db64e5bc90d" providerId="LiveId" clId="{7897EEF5-9742-4E64-BA11-BEA745A5DFE2}" dt="2023-01-31T12:16:36.950" v="2169"/>
          <ac:picMkLst>
            <pc:docMk/>
            <pc:sldMk cId="684353702" sldId="27454"/>
            <ac:picMk id="138" creationId="{89530A40-4520-CB91-42DF-1E45F5E5B303}"/>
          </ac:picMkLst>
        </pc:picChg>
        <pc:picChg chg="add del mod">
          <ac:chgData name="Sarah McGann" userId="56e12db64e5bc90d" providerId="LiveId" clId="{7897EEF5-9742-4E64-BA11-BEA745A5DFE2}" dt="2023-01-31T12:21:00.370" v="2499"/>
          <ac:picMkLst>
            <pc:docMk/>
            <pc:sldMk cId="684353702" sldId="27454"/>
            <ac:picMk id="139" creationId="{651EF6C4-AFA4-286F-85C8-C9E2E4010116}"/>
          </ac:picMkLst>
        </pc:picChg>
        <pc:picChg chg="add del mod ord">
          <ac:chgData name="Sarah McGann" userId="56e12db64e5bc90d" providerId="LiveId" clId="{7897EEF5-9742-4E64-BA11-BEA745A5DFE2}" dt="2023-01-31T12:42:20.416" v="2500"/>
          <ac:picMkLst>
            <pc:docMk/>
            <pc:sldMk cId="684353702" sldId="27454"/>
            <ac:picMk id="142" creationId="{521B0EE0-03D4-33F0-7CFB-376EBC6D6F80}"/>
          </ac:picMkLst>
        </pc:picChg>
        <pc:picChg chg="add mod">
          <ac:chgData name="Sarah McGann" userId="56e12db64e5bc90d" providerId="LiveId" clId="{7897EEF5-9742-4E64-BA11-BEA745A5DFE2}" dt="2023-01-31T12:42:20.416" v="2500"/>
          <ac:picMkLst>
            <pc:docMk/>
            <pc:sldMk cId="684353702" sldId="27454"/>
            <ac:picMk id="143" creationId="{A7000F8C-C284-ABA6-02A6-03EC465B4F55}"/>
          </ac:picMkLst>
        </pc:picChg>
      </pc:sldChg>
      <pc:sldChg chg="addSp delSp modSp mod modTransition modAnim modNotes">
        <pc:chgData name="Sarah McGann" userId="56e12db64e5bc90d" providerId="LiveId" clId="{7897EEF5-9742-4E64-BA11-BEA745A5DFE2}" dt="2023-01-31T12:42:20.416" v="2500"/>
        <pc:sldMkLst>
          <pc:docMk/>
          <pc:sldMk cId="3539205626" sldId="27455"/>
        </pc:sldMkLst>
        <pc:picChg chg="add del mod">
          <ac:chgData name="Sarah McGann" userId="56e12db64e5bc90d" providerId="LiveId" clId="{7897EEF5-9742-4E64-BA11-BEA745A5DFE2}" dt="2023-01-31T11:39:03.150" v="1868"/>
          <ac:picMkLst>
            <pc:docMk/>
            <pc:sldMk cId="3539205626" sldId="27455"/>
            <ac:picMk id="6" creationId="{E967229B-3D61-4D06-C74C-6B6AA8A1920F}"/>
          </ac:picMkLst>
        </pc:picChg>
        <pc:picChg chg="add del mod">
          <ac:chgData name="Sarah McGann" userId="56e12db64e5bc90d" providerId="LiveId" clId="{7897EEF5-9742-4E64-BA11-BEA745A5DFE2}" dt="2023-01-31T11:52:07.683" v="1882"/>
          <ac:picMkLst>
            <pc:docMk/>
            <pc:sldMk cId="3539205626" sldId="27455"/>
            <ac:picMk id="7" creationId="{C99377B0-45CF-166F-C97C-4510D85F4012}"/>
          </ac:picMkLst>
        </pc:picChg>
        <pc:picChg chg="add del mod">
          <ac:chgData name="Sarah McGann" userId="56e12db64e5bc90d" providerId="LiveId" clId="{7897EEF5-9742-4E64-BA11-BEA745A5DFE2}" dt="2023-01-31T11:55:09.991" v="1942"/>
          <ac:picMkLst>
            <pc:docMk/>
            <pc:sldMk cId="3539205626" sldId="27455"/>
            <ac:picMk id="8" creationId="{94B23DE0-18EA-2CC2-76A3-07FCCCFEDE97}"/>
          </ac:picMkLst>
        </pc:picChg>
        <pc:picChg chg="add del mod ord">
          <ac:chgData name="Sarah McGann" userId="56e12db64e5bc90d" providerId="LiveId" clId="{7897EEF5-9742-4E64-BA11-BEA745A5DFE2}" dt="2023-01-31T12:01:54.991" v="1981"/>
          <ac:picMkLst>
            <pc:docMk/>
            <pc:sldMk cId="3539205626" sldId="27455"/>
            <ac:picMk id="9" creationId="{12C5A257-C5C6-32D6-3DBD-0E00330D9DCF}"/>
          </ac:picMkLst>
        </pc:picChg>
        <pc:picChg chg="add del mod">
          <ac:chgData name="Sarah McGann" userId="56e12db64e5bc90d" providerId="LiveId" clId="{7897EEF5-9742-4E64-BA11-BEA745A5DFE2}" dt="2023-01-31T12:03:14.399" v="2104"/>
          <ac:picMkLst>
            <pc:docMk/>
            <pc:sldMk cId="3539205626" sldId="27455"/>
            <ac:picMk id="10" creationId="{13241724-C7C2-DB86-9E30-CE5E2A7910CE}"/>
          </ac:picMkLst>
        </pc:picChg>
        <pc:picChg chg="add del mod ord">
          <ac:chgData name="Sarah McGann" userId="56e12db64e5bc90d" providerId="LiveId" clId="{7897EEF5-9742-4E64-BA11-BEA745A5DFE2}" dt="2023-01-31T12:07:36.101" v="2105"/>
          <ac:picMkLst>
            <pc:docMk/>
            <pc:sldMk cId="3539205626" sldId="27455"/>
            <ac:picMk id="12" creationId="{5A9C02F4-2703-46BB-9B88-35DED8B6CC26}"/>
          </ac:picMkLst>
        </pc:picChg>
        <pc:picChg chg="add del mod">
          <ac:chgData name="Sarah McGann" userId="56e12db64e5bc90d" providerId="LiveId" clId="{7897EEF5-9742-4E64-BA11-BEA745A5DFE2}" dt="2023-01-31T12:09:29.454" v="2168"/>
          <ac:picMkLst>
            <pc:docMk/>
            <pc:sldMk cId="3539205626" sldId="27455"/>
            <ac:picMk id="13" creationId="{92161CFB-E402-3AEA-F65B-147ADDAF45B2}"/>
          </ac:picMkLst>
        </pc:picChg>
        <pc:picChg chg="add del mod ord">
          <ac:chgData name="Sarah McGann" userId="56e12db64e5bc90d" providerId="LiveId" clId="{7897EEF5-9742-4E64-BA11-BEA745A5DFE2}" dt="2023-01-31T12:16:36.950" v="2169"/>
          <ac:picMkLst>
            <pc:docMk/>
            <pc:sldMk cId="3539205626" sldId="27455"/>
            <ac:picMk id="14" creationId="{4E474A01-155E-BEEA-17E8-20D52BC9A7BE}"/>
          </ac:picMkLst>
        </pc:picChg>
        <pc:picChg chg="add del mod">
          <ac:chgData name="Sarah McGann" userId="56e12db64e5bc90d" providerId="LiveId" clId="{7897EEF5-9742-4E64-BA11-BEA745A5DFE2}" dt="2023-01-31T12:21:00.370" v="2499"/>
          <ac:picMkLst>
            <pc:docMk/>
            <pc:sldMk cId="3539205626" sldId="27455"/>
            <ac:picMk id="15" creationId="{CFDBE889-E108-774C-AB6A-62EF70147A84}"/>
          </ac:picMkLst>
        </pc:picChg>
        <pc:picChg chg="add del mod ord">
          <ac:chgData name="Sarah McGann" userId="56e12db64e5bc90d" providerId="LiveId" clId="{7897EEF5-9742-4E64-BA11-BEA745A5DFE2}" dt="2023-01-31T12:42:20.416" v="2500"/>
          <ac:picMkLst>
            <pc:docMk/>
            <pc:sldMk cId="3539205626" sldId="27455"/>
            <ac:picMk id="16" creationId="{E4932075-8C59-E98D-119F-B0B0FE03C0B5}"/>
          </ac:picMkLst>
        </pc:picChg>
        <pc:picChg chg="add mod">
          <ac:chgData name="Sarah McGann" userId="56e12db64e5bc90d" providerId="LiveId" clId="{7897EEF5-9742-4E64-BA11-BEA745A5DFE2}" dt="2023-01-31T12:42:20.416" v="2500"/>
          <ac:picMkLst>
            <pc:docMk/>
            <pc:sldMk cId="3539205626" sldId="27455"/>
            <ac:picMk id="17" creationId="{203E2F23-C144-C2EE-7757-29D32FD44AF4}"/>
          </ac:picMkLst>
        </pc:picChg>
      </pc:sldChg>
      <pc:sldChg chg="addSp delSp modSp mod modTransition modAnim modNotes">
        <pc:chgData name="Sarah McGann" userId="56e12db64e5bc90d" providerId="LiveId" clId="{7897EEF5-9742-4E64-BA11-BEA745A5DFE2}" dt="2023-01-31T12:42:20.416" v="2500"/>
        <pc:sldMkLst>
          <pc:docMk/>
          <pc:sldMk cId="1899158405" sldId="27456"/>
        </pc:sldMkLst>
        <pc:picChg chg="add del mod">
          <ac:chgData name="Sarah McGann" userId="56e12db64e5bc90d" providerId="LiveId" clId="{7897EEF5-9742-4E64-BA11-BEA745A5DFE2}" dt="2023-01-31T10:56:59.925" v="1193"/>
          <ac:picMkLst>
            <pc:docMk/>
            <pc:sldMk cId="1899158405" sldId="27456"/>
            <ac:picMk id="6" creationId="{01032D61-9A85-BD5A-FA3A-392E1ACEE487}"/>
          </ac:picMkLst>
        </pc:picChg>
        <pc:picChg chg="add del mod">
          <ac:chgData name="Sarah McGann" userId="56e12db64e5bc90d" providerId="LiveId" clId="{7897EEF5-9742-4E64-BA11-BEA745A5DFE2}" dt="2023-01-31T11:12:19.979" v="1194"/>
          <ac:picMkLst>
            <pc:docMk/>
            <pc:sldMk cId="1899158405" sldId="27456"/>
            <ac:picMk id="9" creationId="{9D966EF8-F864-B97C-9471-DA2565B860EC}"/>
          </ac:picMkLst>
        </pc:picChg>
        <pc:picChg chg="add del mod">
          <ac:chgData name="Sarah McGann" userId="56e12db64e5bc90d" providerId="LiveId" clId="{7897EEF5-9742-4E64-BA11-BEA745A5DFE2}" dt="2023-01-31T11:39:03.150" v="1868"/>
          <ac:picMkLst>
            <pc:docMk/>
            <pc:sldMk cId="1899158405" sldId="27456"/>
            <ac:picMk id="10" creationId="{22072C1D-598F-B17B-641A-8B770CC81356}"/>
          </ac:picMkLst>
        </pc:picChg>
        <pc:picChg chg="add del mod ord">
          <ac:chgData name="Sarah McGann" userId="56e12db64e5bc90d" providerId="LiveId" clId="{7897EEF5-9742-4E64-BA11-BEA745A5DFE2}" dt="2023-01-31T11:47:52.203" v="1878"/>
          <ac:picMkLst>
            <pc:docMk/>
            <pc:sldMk cId="1899158405" sldId="27456"/>
            <ac:picMk id="11" creationId="{DFB900D0-AADC-DEB7-F10F-AF0FB1166856}"/>
          </ac:picMkLst>
        </pc:picChg>
        <pc:picChg chg="add del mod">
          <ac:chgData name="Sarah McGann" userId="56e12db64e5bc90d" providerId="LiveId" clId="{7897EEF5-9742-4E64-BA11-BEA745A5DFE2}" dt="2023-01-31T11:48:25.701" v="1881"/>
          <ac:picMkLst>
            <pc:docMk/>
            <pc:sldMk cId="1899158405" sldId="27456"/>
            <ac:picMk id="12" creationId="{C0621792-9E1C-46FE-9064-33B86B3C8283}"/>
          </ac:picMkLst>
        </pc:picChg>
        <pc:picChg chg="add del mod ord">
          <ac:chgData name="Sarah McGann" userId="56e12db64e5bc90d" providerId="LiveId" clId="{7897EEF5-9742-4E64-BA11-BEA745A5DFE2}" dt="2023-01-31T11:52:07.683" v="1882"/>
          <ac:picMkLst>
            <pc:docMk/>
            <pc:sldMk cId="1899158405" sldId="27456"/>
            <ac:picMk id="15" creationId="{36C553F0-8A82-AB4E-0317-D646FA0E0318}"/>
          </ac:picMkLst>
        </pc:picChg>
        <pc:picChg chg="add del mod">
          <ac:chgData name="Sarah McGann" userId="56e12db64e5bc90d" providerId="LiveId" clId="{7897EEF5-9742-4E64-BA11-BEA745A5DFE2}" dt="2023-01-31T11:55:09.991" v="1942"/>
          <ac:picMkLst>
            <pc:docMk/>
            <pc:sldMk cId="1899158405" sldId="27456"/>
            <ac:picMk id="16" creationId="{C61D5D15-1D3B-B8E9-14CA-990FEF5791FF}"/>
          </ac:picMkLst>
        </pc:picChg>
        <pc:picChg chg="add del mod ord">
          <ac:chgData name="Sarah McGann" userId="56e12db64e5bc90d" providerId="LiveId" clId="{7897EEF5-9742-4E64-BA11-BEA745A5DFE2}" dt="2023-01-31T12:01:54.991" v="1981"/>
          <ac:picMkLst>
            <pc:docMk/>
            <pc:sldMk cId="1899158405" sldId="27456"/>
            <ac:picMk id="17" creationId="{D798278A-1525-F4F0-BF57-A408BDFE3621}"/>
          </ac:picMkLst>
        </pc:picChg>
        <pc:picChg chg="add del mod">
          <ac:chgData name="Sarah McGann" userId="56e12db64e5bc90d" providerId="LiveId" clId="{7897EEF5-9742-4E64-BA11-BEA745A5DFE2}" dt="2023-01-31T12:03:14.399" v="2104"/>
          <ac:picMkLst>
            <pc:docMk/>
            <pc:sldMk cId="1899158405" sldId="27456"/>
            <ac:picMk id="18" creationId="{3BCB82A4-CC24-AD4E-4898-E8D52AAAC981}"/>
          </ac:picMkLst>
        </pc:picChg>
        <pc:picChg chg="add del mod ord">
          <ac:chgData name="Sarah McGann" userId="56e12db64e5bc90d" providerId="LiveId" clId="{7897EEF5-9742-4E64-BA11-BEA745A5DFE2}" dt="2023-01-31T12:07:36.101" v="2105"/>
          <ac:picMkLst>
            <pc:docMk/>
            <pc:sldMk cId="1899158405" sldId="27456"/>
            <ac:picMk id="19" creationId="{EB0D73A4-1013-6A19-12CD-E971F452D545}"/>
          </ac:picMkLst>
        </pc:picChg>
        <pc:picChg chg="add del mod">
          <ac:chgData name="Sarah McGann" userId="56e12db64e5bc90d" providerId="LiveId" clId="{7897EEF5-9742-4E64-BA11-BEA745A5DFE2}" dt="2023-01-31T12:09:29.454" v="2168"/>
          <ac:picMkLst>
            <pc:docMk/>
            <pc:sldMk cId="1899158405" sldId="27456"/>
            <ac:picMk id="20" creationId="{47462590-3CB8-B63A-494D-FD4B44258E21}"/>
          </ac:picMkLst>
        </pc:picChg>
        <pc:picChg chg="add del mod ord">
          <ac:chgData name="Sarah McGann" userId="56e12db64e5bc90d" providerId="LiveId" clId="{7897EEF5-9742-4E64-BA11-BEA745A5DFE2}" dt="2023-01-31T12:16:36.950" v="2169"/>
          <ac:picMkLst>
            <pc:docMk/>
            <pc:sldMk cId="1899158405" sldId="27456"/>
            <ac:picMk id="21" creationId="{B6233F02-F966-2F56-1D6A-E66A1E204FB5}"/>
          </ac:picMkLst>
        </pc:picChg>
        <pc:picChg chg="add del mod">
          <ac:chgData name="Sarah McGann" userId="56e12db64e5bc90d" providerId="LiveId" clId="{7897EEF5-9742-4E64-BA11-BEA745A5DFE2}" dt="2023-01-31T12:21:00.370" v="2499"/>
          <ac:picMkLst>
            <pc:docMk/>
            <pc:sldMk cId="1899158405" sldId="27456"/>
            <ac:picMk id="22" creationId="{F649908D-6ED2-AF83-9B6D-FB6D9A750794}"/>
          </ac:picMkLst>
        </pc:picChg>
        <pc:picChg chg="add del mod ord">
          <ac:chgData name="Sarah McGann" userId="56e12db64e5bc90d" providerId="LiveId" clId="{7897EEF5-9742-4E64-BA11-BEA745A5DFE2}" dt="2023-01-31T12:42:20.416" v="2500"/>
          <ac:picMkLst>
            <pc:docMk/>
            <pc:sldMk cId="1899158405" sldId="27456"/>
            <ac:picMk id="23" creationId="{F82518F4-B125-0E4A-6186-176CB85B45B7}"/>
          </ac:picMkLst>
        </pc:picChg>
        <pc:picChg chg="add mod">
          <ac:chgData name="Sarah McGann" userId="56e12db64e5bc90d" providerId="LiveId" clId="{7897EEF5-9742-4E64-BA11-BEA745A5DFE2}" dt="2023-01-31T12:42:20.416" v="2500"/>
          <ac:picMkLst>
            <pc:docMk/>
            <pc:sldMk cId="1899158405" sldId="27456"/>
            <ac:picMk id="24" creationId="{88067095-300A-3267-CBC6-C1C8A400E7EA}"/>
          </ac:picMkLst>
        </pc:picChg>
      </pc:sldChg>
    </pc:docChg>
  </pc:docChgLst>
  <pc:docChgLst>
    <pc:chgData name="Sarah McGann" userId="56e12db64e5bc90d" providerId="LiveId" clId="{E307D43C-EF42-478A-834A-0BAFFDE806E0}"/>
    <pc:docChg chg="undo custSel addSld delSld modSld sldOrd delSection modSection">
      <pc:chgData name="Sarah McGann" userId="56e12db64e5bc90d" providerId="LiveId" clId="{E307D43C-EF42-478A-834A-0BAFFDE806E0}" dt="2022-12-26T17:58:53.246" v="8338" actId="20577"/>
      <pc:docMkLst>
        <pc:docMk/>
      </pc:docMkLst>
      <pc:sldChg chg="del">
        <pc:chgData name="Sarah McGann" userId="56e12db64e5bc90d" providerId="LiveId" clId="{E307D43C-EF42-478A-834A-0BAFFDE806E0}" dt="2022-12-24T15:53:53.379" v="5839" actId="47"/>
        <pc:sldMkLst>
          <pc:docMk/>
          <pc:sldMk cId="3030329450" sldId="538"/>
        </pc:sldMkLst>
      </pc:sldChg>
      <pc:sldChg chg="modSp mod modNotes modNotesTx">
        <pc:chgData name="Sarah McGann" userId="56e12db64e5bc90d" providerId="LiveId" clId="{E307D43C-EF42-478A-834A-0BAFFDE806E0}" dt="2022-12-26T17:57:59.838" v="8324" actId="20577"/>
        <pc:sldMkLst>
          <pc:docMk/>
          <pc:sldMk cId="743562807" sldId="620"/>
        </pc:sldMkLst>
        <pc:spChg chg="mod">
          <ac:chgData name="Sarah McGann" userId="56e12db64e5bc90d" providerId="LiveId" clId="{E307D43C-EF42-478A-834A-0BAFFDE806E0}" dt="2022-12-24T15:38:38.617" v="3679" actId="20577"/>
          <ac:spMkLst>
            <pc:docMk/>
            <pc:sldMk cId="743562807" sldId="620"/>
            <ac:spMk id="2" creationId="{CED59E4A-8032-4CB5-ABAD-18CC1B2E9419}"/>
          </ac:spMkLst>
        </pc:spChg>
      </pc:sldChg>
      <pc:sldChg chg="ord">
        <pc:chgData name="Sarah McGann" userId="56e12db64e5bc90d" providerId="LiveId" clId="{E307D43C-EF42-478A-834A-0BAFFDE806E0}" dt="2022-12-24T15:53:11.142" v="5831"/>
        <pc:sldMkLst>
          <pc:docMk/>
          <pc:sldMk cId="3070955981" sldId="27304"/>
        </pc:sldMkLst>
      </pc:sldChg>
      <pc:sldChg chg="ord">
        <pc:chgData name="Sarah McGann" userId="56e12db64e5bc90d" providerId="LiveId" clId="{E307D43C-EF42-478A-834A-0BAFFDE806E0}" dt="2022-12-24T15:53:30.310" v="5835"/>
        <pc:sldMkLst>
          <pc:docMk/>
          <pc:sldMk cId="630824740" sldId="27306"/>
        </pc:sldMkLst>
      </pc:sldChg>
      <pc:sldChg chg="modNotes modNotesTx">
        <pc:chgData name="Sarah McGann" userId="56e12db64e5bc90d" providerId="LiveId" clId="{E307D43C-EF42-478A-834A-0BAFFDE806E0}" dt="2022-12-26T17:58:53.246" v="8338" actId="20577"/>
        <pc:sldMkLst>
          <pc:docMk/>
          <pc:sldMk cId="1369819613" sldId="27308"/>
        </pc:sldMkLst>
      </pc:sldChg>
      <pc:sldChg chg="modNotes modNotesTx">
        <pc:chgData name="Sarah McGann" userId="56e12db64e5bc90d" providerId="LiveId" clId="{E307D43C-EF42-478A-834A-0BAFFDE806E0}" dt="2022-12-26T17:52:54.541" v="8267" actId="6549"/>
        <pc:sldMkLst>
          <pc:docMk/>
          <pc:sldMk cId="3808879651" sldId="27343"/>
        </pc:sldMkLst>
      </pc:sldChg>
      <pc:sldChg chg="modNotes modNotesTx">
        <pc:chgData name="Sarah McGann" userId="56e12db64e5bc90d" providerId="LiveId" clId="{E307D43C-EF42-478A-834A-0BAFFDE806E0}" dt="2022-12-26T17:53:51.128" v="8277" actId="20577"/>
        <pc:sldMkLst>
          <pc:docMk/>
          <pc:sldMk cId="2367378557" sldId="27398"/>
        </pc:sldMkLst>
      </pc:sldChg>
      <pc:sldChg chg="modNotesTx">
        <pc:chgData name="Sarah McGann" userId="56e12db64e5bc90d" providerId="LiveId" clId="{E307D43C-EF42-478A-834A-0BAFFDE806E0}" dt="2022-12-24T15:35:02.311" v="3230" actId="20577"/>
        <pc:sldMkLst>
          <pc:docMk/>
          <pc:sldMk cId="2426863480" sldId="27399"/>
        </pc:sldMkLst>
      </pc:sldChg>
      <pc:sldChg chg="del">
        <pc:chgData name="Sarah McGann" userId="56e12db64e5bc90d" providerId="LiveId" clId="{E307D43C-EF42-478A-834A-0BAFFDE806E0}" dt="2022-12-24T15:53:46.178" v="5837" actId="47"/>
        <pc:sldMkLst>
          <pc:docMk/>
          <pc:sldMk cId="1692921413" sldId="27443"/>
        </pc:sldMkLst>
      </pc:sldChg>
      <pc:sldChg chg="del">
        <pc:chgData name="Sarah McGann" userId="56e12db64e5bc90d" providerId="LiveId" clId="{E307D43C-EF42-478A-834A-0BAFFDE806E0}" dt="2022-12-24T15:53:51.196" v="5838" actId="47"/>
        <pc:sldMkLst>
          <pc:docMk/>
          <pc:sldMk cId="2638142696" sldId="27444"/>
        </pc:sldMkLst>
      </pc:sldChg>
      <pc:sldChg chg="modSp mod ord modNotes modNotesTx">
        <pc:chgData name="Sarah McGann" userId="56e12db64e5bc90d" providerId="LiveId" clId="{E307D43C-EF42-478A-834A-0BAFFDE806E0}" dt="2022-12-26T17:52:42.971" v="8266" actId="20577"/>
        <pc:sldMkLst>
          <pc:docMk/>
          <pc:sldMk cId="3162212437" sldId="27446"/>
        </pc:sldMkLst>
        <pc:spChg chg="mod">
          <ac:chgData name="Sarah McGann" userId="56e12db64e5bc90d" providerId="LiveId" clId="{E307D43C-EF42-478A-834A-0BAFFDE806E0}" dt="2022-12-24T15:57:28.933" v="6377" actId="20577"/>
          <ac:spMkLst>
            <pc:docMk/>
            <pc:sldMk cId="3162212437" sldId="27446"/>
            <ac:spMk id="3" creationId="{94E9796C-AB3C-6A7D-2636-8C812FBBDD82}"/>
          </ac:spMkLst>
        </pc:spChg>
        <pc:spChg chg="mod">
          <ac:chgData name="Sarah McGann" userId="56e12db64e5bc90d" providerId="LiveId" clId="{E307D43C-EF42-478A-834A-0BAFFDE806E0}" dt="2022-12-24T15:56:57.382" v="6367" actId="20577"/>
          <ac:spMkLst>
            <pc:docMk/>
            <pc:sldMk cId="3162212437" sldId="27446"/>
            <ac:spMk id="9" creationId="{F99B38C1-4B4D-45B1-B138-375CC8F59C7F}"/>
          </ac:spMkLst>
        </pc:spChg>
      </pc:sldChg>
      <pc:sldChg chg="del">
        <pc:chgData name="Sarah McGann" userId="56e12db64e5bc90d" providerId="LiveId" clId="{E307D43C-EF42-478A-834A-0BAFFDE806E0}" dt="2022-12-24T15:53:35.532" v="5836" actId="47"/>
        <pc:sldMkLst>
          <pc:docMk/>
          <pc:sldMk cId="3201481169" sldId="27453"/>
        </pc:sldMkLst>
      </pc:sldChg>
      <pc:sldChg chg="modSp mod modNotes modNotesTx">
        <pc:chgData name="Sarah McGann" userId="56e12db64e5bc90d" providerId="LiveId" clId="{E307D43C-EF42-478A-834A-0BAFFDE806E0}" dt="2022-12-26T17:48:30.405" v="8002" actId="255"/>
        <pc:sldMkLst>
          <pc:docMk/>
          <pc:sldMk cId="684353702" sldId="27454"/>
        </pc:sldMkLst>
        <pc:spChg chg="mod">
          <ac:chgData name="Sarah McGann" userId="56e12db64e5bc90d" providerId="LiveId" clId="{E307D43C-EF42-478A-834A-0BAFFDE806E0}" dt="2022-12-24T14:39:10.229" v="18" actId="20577"/>
          <ac:spMkLst>
            <pc:docMk/>
            <pc:sldMk cId="684353702" sldId="27454"/>
            <ac:spMk id="4" creationId="{CFADC863-35EF-E898-E214-58EC62165E73}"/>
          </ac:spMkLst>
        </pc:spChg>
      </pc:sldChg>
      <pc:sldChg chg="addSp delSp modSp new mod modNotes modNotesTx">
        <pc:chgData name="Sarah McGann" userId="56e12db64e5bc90d" providerId="LiveId" clId="{E307D43C-EF42-478A-834A-0BAFFDE806E0}" dt="2022-12-26T17:50:22.889" v="8024" actId="20577"/>
        <pc:sldMkLst>
          <pc:docMk/>
          <pc:sldMk cId="3539205626" sldId="27455"/>
        </pc:sldMkLst>
        <pc:spChg chg="mod">
          <ac:chgData name="Sarah McGann" userId="56e12db64e5bc90d" providerId="LiveId" clId="{E307D43C-EF42-478A-834A-0BAFFDE806E0}" dt="2022-12-24T15:27:26.839" v="2559" actId="122"/>
          <ac:spMkLst>
            <pc:docMk/>
            <pc:sldMk cId="3539205626" sldId="27455"/>
            <ac:spMk id="2" creationId="{AA29F6F8-C66D-8F7F-4EE3-4E4EB212719B}"/>
          </ac:spMkLst>
        </pc:spChg>
        <pc:spChg chg="mod">
          <ac:chgData name="Sarah McGann" userId="56e12db64e5bc90d" providerId="LiveId" clId="{E307D43C-EF42-478A-834A-0BAFFDE806E0}" dt="2022-12-24T14:44:36.556" v="560" actId="20577"/>
          <ac:spMkLst>
            <pc:docMk/>
            <pc:sldMk cId="3539205626" sldId="27455"/>
            <ac:spMk id="3" creationId="{647DB86A-10FE-F14F-195B-3253D2230E4C}"/>
          </ac:spMkLst>
        </pc:spChg>
        <pc:spChg chg="mod">
          <ac:chgData name="Sarah McGann" userId="56e12db64e5bc90d" providerId="LiveId" clId="{E307D43C-EF42-478A-834A-0BAFFDE806E0}" dt="2022-12-24T15:19:16.101" v="2456" actId="27803"/>
          <ac:spMkLst>
            <pc:docMk/>
            <pc:sldMk cId="3539205626" sldId="27455"/>
            <ac:spMk id="9" creationId="{19454685-A4C9-845F-ACE5-4C05BE65058E}"/>
          </ac:spMkLst>
        </pc:spChg>
        <pc:spChg chg="mod">
          <ac:chgData name="Sarah McGann" userId="56e12db64e5bc90d" providerId="LiveId" clId="{E307D43C-EF42-478A-834A-0BAFFDE806E0}" dt="2022-12-24T15:19:16.101" v="2456" actId="27803"/>
          <ac:spMkLst>
            <pc:docMk/>
            <pc:sldMk cId="3539205626" sldId="27455"/>
            <ac:spMk id="10" creationId="{36B68F11-8D6D-018B-FD03-7E523058AE53}"/>
          </ac:spMkLst>
        </pc:spChg>
        <pc:spChg chg="add mod">
          <ac:chgData name="Sarah McGann" userId="56e12db64e5bc90d" providerId="LiveId" clId="{E307D43C-EF42-478A-834A-0BAFFDE806E0}" dt="2022-12-24T15:27:06.732" v="2552" actId="1076"/>
          <ac:spMkLst>
            <pc:docMk/>
            <pc:sldMk cId="3539205626" sldId="27455"/>
            <ac:spMk id="11" creationId="{06FE03CF-9973-C312-F4D7-E80ECA8CF8C5}"/>
          </ac:spMkLst>
        </pc:spChg>
        <pc:grpChg chg="del mod">
          <ac:chgData name="Sarah McGann" userId="56e12db64e5bc90d" providerId="LiveId" clId="{E307D43C-EF42-478A-834A-0BAFFDE806E0}" dt="2022-12-24T15:21:29.852" v="2492" actId="478"/>
          <ac:grpSpMkLst>
            <pc:docMk/>
            <pc:sldMk cId="3539205626" sldId="27455"/>
            <ac:grpSpMk id="8" creationId="{81F65BCB-545B-5B6B-5E82-7172214B908A}"/>
          </ac:grpSpMkLst>
        </pc:grpChg>
        <pc:picChg chg="add mod">
          <ac:chgData name="Sarah McGann" userId="56e12db64e5bc90d" providerId="LiveId" clId="{E307D43C-EF42-478A-834A-0BAFFDE806E0}" dt="2022-12-24T15:26:31.040" v="2548" actId="1076"/>
          <ac:picMkLst>
            <pc:docMk/>
            <pc:sldMk cId="3539205626" sldId="27455"/>
            <ac:picMk id="5" creationId="{25985D35-CCAA-B7A0-C091-F3DF3D242B5A}"/>
          </ac:picMkLst>
        </pc:picChg>
        <pc:picChg chg="add del mod">
          <ac:chgData name="Sarah McGann" userId="56e12db64e5bc90d" providerId="LiveId" clId="{E307D43C-EF42-478A-834A-0BAFFDE806E0}" dt="2022-12-24T15:19:16.101" v="2456" actId="27803"/>
          <ac:picMkLst>
            <pc:docMk/>
            <pc:sldMk cId="3539205626" sldId="27455"/>
            <ac:picMk id="7" creationId="{8C4C3755-6E14-62EB-AAF5-F7B9FA7EFC60}"/>
          </ac:picMkLst>
        </pc:picChg>
      </pc:sldChg>
      <pc:sldChg chg="modSp new mod modNotes modNotesTx">
        <pc:chgData name="Sarah McGann" userId="56e12db64e5bc90d" providerId="LiveId" clId="{E307D43C-EF42-478A-834A-0BAFFDE806E0}" dt="2022-12-26T17:48:41.596" v="8004" actId="255"/>
        <pc:sldMkLst>
          <pc:docMk/>
          <pc:sldMk cId="1899158405" sldId="27456"/>
        </pc:sldMkLst>
        <pc:spChg chg="mod">
          <ac:chgData name="Sarah McGann" userId="56e12db64e5bc90d" providerId="LiveId" clId="{E307D43C-EF42-478A-834A-0BAFFDE806E0}" dt="2022-12-24T15:05:25.308" v="2325" actId="20577"/>
          <ac:spMkLst>
            <pc:docMk/>
            <pc:sldMk cId="1899158405" sldId="27456"/>
            <ac:spMk id="2" creationId="{8C8D64A4-5018-44CA-B3A8-2C41A6862EBB}"/>
          </ac:spMkLst>
        </pc:spChg>
        <pc:spChg chg="mod">
          <ac:chgData name="Sarah McGann" userId="56e12db64e5bc90d" providerId="LiveId" clId="{E307D43C-EF42-478A-834A-0BAFFDE806E0}" dt="2022-12-24T15:00:49.079" v="2251" actId="313"/>
          <ac:spMkLst>
            <pc:docMk/>
            <pc:sldMk cId="1899158405" sldId="27456"/>
            <ac:spMk id="3" creationId="{747E24EC-3F70-BA5B-76FC-F7B595EF5EA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2CB3A2-32F6-4B77-BC99-2D6A817A5A2D}" type="doc">
      <dgm:prSet loTypeId="urn:microsoft.com/office/officeart/2008/layout/CircleAccentTimeline" loCatId="process" qsTypeId="urn:microsoft.com/office/officeart/2005/8/quickstyle/simple1" qsCatId="simple" csTypeId="urn:microsoft.com/office/officeart/2005/8/colors/accent1_2" csCatId="accent1" phldr="1"/>
      <dgm:spPr/>
      <dgm:t>
        <a:bodyPr/>
        <a:lstStyle/>
        <a:p>
          <a:endParaRPr lang="en-US"/>
        </a:p>
      </dgm:t>
    </dgm:pt>
    <dgm:pt modelId="{1C1108EF-7C35-4491-881E-7C0E0EEC7FC3}">
      <dgm:prSet phldrT="[Text]"/>
      <dgm:spPr/>
      <dgm:t>
        <a:bodyPr/>
        <a:lstStyle/>
        <a:p>
          <a:pPr algn="ctr"/>
          <a:r>
            <a:rPr lang="en-US" b="1" dirty="0"/>
            <a:t>Notice Of Eligibility (NOE) milestone</a:t>
          </a:r>
        </a:p>
        <a:p>
          <a:pPr algn="ctr"/>
          <a:r>
            <a:rPr lang="en-US" b="0" dirty="0"/>
            <a:t>Elect </a:t>
          </a:r>
        </a:p>
        <a:p>
          <a:pPr algn="ctr"/>
          <a:r>
            <a:rPr lang="en-US" b="0" dirty="0"/>
            <a:t>Survivor Benefits </a:t>
          </a:r>
        </a:p>
      </dgm:t>
    </dgm:pt>
    <dgm:pt modelId="{F31BBD7B-BAD2-4F46-AD54-AA675EDFE828}" type="parTrans" cxnId="{40608856-9208-4A3B-BD07-84FACDB46775}">
      <dgm:prSet/>
      <dgm:spPr/>
      <dgm:t>
        <a:bodyPr/>
        <a:lstStyle/>
        <a:p>
          <a:endParaRPr lang="en-US"/>
        </a:p>
      </dgm:t>
    </dgm:pt>
    <dgm:pt modelId="{4ACAE53F-1AA8-4F26-B12D-21F7DDF535B7}" type="sibTrans" cxnId="{40608856-9208-4A3B-BD07-84FACDB46775}">
      <dgm:prSet/>
      <dgm:spPr/>
      <dgm:t>
        <a:bodyPr/>
        <a:lstStyle/>
        <a:p>
          <a:endParaRPr lang="en-US"/>
        </a:p>
      </dgm:t>
    </dgm:pt>
    <dgm:pt modelId="{41516CB1-6CC4-41A1-82C5-BC8F546F1473}">
      <dgm:prSet phldrT="[Text]"/>
      <dgm:spPr/>
      <dgm:t>
        <a:bodyPr/>
        <a:lstStyle/>
        <a:p>
          <a:pPr algn="ctr"/>
          <a:r>
            <a:rPr lang="en-US" b="1" dirty="0"/>
            <a:t>Gray milestone</a:t>
          </a:r>
        </a:p>
        <a:p>
          <a:pPr algn="ctr"/>
          <a:r>
            <a:rPr lang="en-US" b="1" dirty="0"/>
            <a:t>Retired Awaiting Pay</a:t>
          </a:r>
          <a:endParaRPr lang="en-US" dirty="0"/>
        </a:p>
      </dgm:t>
    </dgm:pt>
    <dgm:pt modelId="{517BC57C-9704-4F8E-A028-B19CEA135158}" type="parTrans" cxnId="{3BD6EA3D-33CD-4701-97F0-D3315A0D51D9}">
      <dgm:prSet/>
      <dgm:spPr/>
      <dgm:t>
        <a:bodyPr/>
        <a:lstStyle/>
        <a:p>
          <a:endParaRPr lang="en-US"/>
        </a:p>
      </dgm:t>
    </dgm:pt>
    <dgm:pt modelId="{77607625-C14C-482C-B33D-44887E02E5B4}" type="sibTrans" cxnId="{3BD6EA3D-33CD-4701-97F0-D3315A0D51D9}">
      <dgm:prSet/>
      <dgm:spPr/>
      <dgm:t>
        <a:bodyPr/>
        <a:lstStyle/>
        <a:p>
          <a:endParaRPr lang="en-US"/>
        </a:p>
      </dgm:t>
    </dgm:pt>
    <dgm:pt modelId="{644C72E2-44C9-44B6-86CE-9337986B01C7}">
      <dgm:prSet phldrT="[Text]"/>
      <dgm:spPr/>
      <dgm:t>
        <a:bodyPr/>
        <a:lstStyle/>
        <a:p>
          <a:r>
            <a:rPr lang="en-US"/>
            <a:t>Retire from participation</a:t>
          </a:r>
        </a:p>
      </dgm:t>
    </dgm:pt>
    <dgm:pt modelId="{B4716BFB-4E8F-45D4-B6BE-2A3929C019FA}" type="parTrans" cxnId="{C67C55B2-A1A1-4209-854D-C91E59DBF588}">
      <dgm:prSet/>
      <dgm:spPr/>
      <dgm:t>
        <a:bodyPr/>
        <a:lstStyle/>
        <a:p>
          <a:endParaRPr lang="en-US"/>
        </a:p>
      </dgm:t>
    </dgm:pt>
    <dgm:pt modelId="{6D5CB722-756A-4496-8E77-46F53C1AA486}" type="sibTrans" cxnId="{C67C55B2-A1A1-4209-854D-C91E59DBF588}">
      <dgm:prSet/>
      <dgm:spPr/>
      <dgm:t>
        <a:bodyPr/>
        <a:lstStyle/>
        <a:p>
          <a:endParaRPr lang="en-US"/>
        </a:p>
      </dgm:t>
    </dgm:pt>
    <dgm:pt modelId="{FBDE2489-FBE3-4B47-A893-082A872E2B12}">
      <dgm:prSet phldrT="[Text]"/>
      <dgm:spPr/>
      <dgm:t>
        <a:bodyPr/>
        <a:lstStyle/>
        <a:p>
          <a:r>
            <a:rPr lang="en-US"/>
            <a:t>Approach pay eligibility</a:t>
          </a:r>
        </a:p>
      </dgm:t>
    </dgm:pt>
    <dgm:pt modelId="{441C5DBE-30CC-49B5-8E28-33DAF719B61A}" type="parTrans" cxnId="{A078AD73-D99B-4978-A3EF-E6D9C43E30A1}">
      <dgm:prSet/>
      <dgm:spPr/>
      <dgm:t>
        <a:bodyPr/>
        <a:lstStyle/>
        <a:p>
          <a:endParaRPr lang="en-US"/>
        </a:p>
      </dgm:t>
    </dgm:pt>
    <dgm:pt modelId="{99912087-5BEE-4F36-83D6-9D87EF8504C9}" type="sibTrans" cxnId="{A078AD73-D99B-4978-A3EF-E6D9C43E30A1}">
      <dgm:prSet/>
      <dgm:spPr/>
      <dgm:t>
        <a:bodyPr/>
        <a:lstStyle/>
        <a:p>
          <a:endParaRPr lang="en-US"/>
        </a:p>
      </dgm:t>
    </dgm:pt>
    <dgm:pt modelId="{9CB022EC-5B6D-4A7E-9F5A-734522086A6D}">
      <dgm:prSet/>
      <dgm:spPr/>
      <dgm:t>
        <a:bodyPr/>
        <a:lstStyle/>
        <a:p>
          <a:pPr algn="ctr"/>
          <a:r>
            <a:rPr lang="en-US" b="1" dirty="0"/>
            <a:t>Pay milestone</a:t>
          </a:r>
        </a:p>
        <a:p>
          <a:pPr algn="ctr"/>
          <a:r>
            <a:rPr lang="en-US" b="1" dirty="0"/>
            <a:t>Retired </a:t>
          </a:r>
        </a:p>
        <a:p>
          <a:pPr algn="ctr"/>
          <a:r>
            <a:rPr lang="en-US" b="1" dirty="0"/>
            <a:t>With Pay</a:t>
          </a:r>
        </a:p>
      </dgm:t>
    </dgm:pt>
    <dgm:pt modelId="{DE4448B7-4B82-42E5-B4CC-0FA7965B6A3E}" type="parTrans" cxnId="{AB7098FE-9885-4880-9EAC-AE2E6E3A52B3}">
      <dgm:prSet/>
      <dgm:spPr/>
      <dgm:t>
        <a:bodyPr/>
        <a:lstStyle/>
        <a:p>
          <a:endParaRPr lang="en-US"/>
        </a:p>
      </dgm:t>
    </dgm:pt>
    <dgm:pt modelId="{3F22A5B2-AC93-4FB2-B63B-CAED1A2A61DB}" type="sibTrans" cxnId="{AB7098FE-9885-4880-9EAC-AE2E6E3A52B3}">
      <dgm:prSet/>
      <dgm:spPr/>
      <dgm:t>
        <a:bodyPr/>
        <a:lstStyle/>
        <a:p>
          <a:endParaRPr lang="en-US"/>
        </a:p>
      </dgm:t>
    </dgm:pt>
    <dgm:pt modelId="{EC065E54-349E-4D03-BE46-4AE3A543E506}">
      <dgm:prSet/>
      <dgm:spPr/>
      <dgm:t>
        <a:bodyPr/>
        <a:lstStyle/>
        <a:p>
          <a:pPr algn="ctr"/>
          <a:r>
            <a:rPr lang="en-US"/>
            <a:t>Recruit</a:t>
          </a:r>
        </a:p>
      </dgm:t>
    </dgm:pt>
    <dgm:pt modelId="{9F944147-0ECA-459C-A079-BE81EF051B2F}" type="parTrans" cxnId="{69557142-53DC-4536-AE3E-4268B16E7EFD}">
      <dgm:prSet/>
      <dgm:spPr/>
      <dgm:t>
        <a:bodyPr/>
        <a:lstStyle/>
        <a:p>
          <a:endParaRPr lang="en-US"/>
        </a:p>
      </dgm:t>
    </dgm:pt>
    <dgm:pt modelId="{3D6B38AF-83AF-4130-84DA-108C0792634E}" type="sibTrans" cxnId="{69557142-53DC-4536-AE3E-4268B16E7EFD}">
      <dgm:prSet/>
      <dgm:spPr/>
      <dgm:t>
        <a:bodyPr/>
        <a:lstStyle/>
        <a:p>
          <a:endParaRPr lang="en-US"/>
        </a:p>
      </dgm:t>
    </dgm:pt>
    <dgm:pt modelId="{1E2AA787-72B5-4CF6-A4DC-D59AB4C873C8}">
      <dgm:prSet/>
      <dgm:spPr/>
      <dgm:t>
        <a:bodyPr/>
        <a:lstStyle/>
        <a:p>
          <a:r>
            <a:rPr lang="en-US"/>
            <a:t>Prepare</a:t>
          </a:r>
        </a:p>
      </dgm:t>
    </dgm:pt>
    <dgm:pt modelId="{C8B716D3-6BF7-4B2C-B7B1-1A4E6FF64973}" type="parTrans" cxnId="{E108BC6F-A277-43CC-8B3C-9FF353ABD40E}">
      <dgm:prSet/>
      <dgm:spPr/>
      <dgm:t>
        <a:bodyPr/>
        <a:lstStyle/>
        <a:p>
          <a:endParaRPr lang="en-US"/>
        </a:p>
      </dgm:t>
    </dgm:pt>
    <dgm:pt modelId="{C8CDA57A-BCDE-43D3-BF28-E079D91215D0}" type="sibTrans" cxnId="{E108BC6F-A277-43CC-8B3C-9FF353ABD40E}">
      <dgm:prSet/>
      <dgm:spPr/>
      <dgm:t>
        <a:bodyPr/>
        <a:lstStyle/>
        <a:p>
          <a:endParaRPr lang="en-US"/>
        </a:p>
      </dgm:t>
    </dgm:pt>
    <dgm:pt modelId="{4DFE3F3E-8CE1-4409-ABF0-101BC2DF1435}">
      <dgm:prSet phldrT="[Text]"/>
      <dgm:spPr/>
      <dgm:t>
        <a:bodyPr/>
        <a:lstStyle/>
        <a:p>
          <a:r>
            <a:rPr lang="en-US"/>
            <a:t>Retain</a:t>
          </a:r>
        </a:p>
      </dgm:t>
    </dgm:pt>
    <dgm:pt modelId="{2EEDFFFD-7E45-4AA5-8521-DC1A8EDC26EA}" type="parTrans" cxnId="{17A7640C-0814-4F58-BFCC-CF0D15F42F4B}">
      <dgm:prSet/>
      <dgm:spPr/>
      <dgm:t>
        <a:bodyPr/>
        <a:lstStyle/>
        <a:p>
          <a:endParaRPr lang="en-US"/>
        </a:p>
      </dgm:t>
    </dgm:pt>
    <dgm:pt modelId="{0E6BEDF8-512A-45F4-B4F7-52447D0CF4D8}" type="sibTrans" cxnId="{17A7640C-0814-4F58-BFCC-CF0D15F42F4B}">
      <dgm:prSet/>
      <dgm:spPr/>
      <dgm:t>
        <a:bodyPr/>
        <a:lstStyle/>
        <a:p>
          <a:endParaRPr lang="en-US"/>
        </a:p>
      </dgm:t>
    </dgm:pt>
    <dgm:pt modelId="{AD88547F-28E3-48C3-98FE-FAB77512AAA0}">
      <dgm:prSet/>
      <dgm:spPr/>
      <dgm:t>
        <a:bodyPr/>
        <a:lstStyle/>
        <a:p>
          <a:pPr algn="ctr"/>
          <a:r>
            <a:rPr lang="en-US" dirty="0"/>
            <a:t>Mid-Career</a:t>
          </a:r>
        </a:p>
      </dgm:t>
    </dgm:pt>
    <dgm:pt modelId="{A40485D6-F8E0-4A4E-8B25-304EFAEFF531}" type="parTrans" cxnId="{D1E85973-A2B1-40E0-A546-F6EF2DBD9F27}">
      <dgm:prSet/>
      <dgm:spPr/>
      <dgm:t>
        <a:bodyPr/>
        <a:lstStyle/>
        <a:p>
          <a:endParaRPr lang="en-US"/>
        </a:p>
      </dgm:t>
    </dgm:pt>
    <dgm:pt modelId="{78DA9A08-3D03-4461-9CD6-7ECD4BFC2E01}" type="sibTrans" cxnId="{D1E85973-A2B1-40E0-A546-F6EF2DBD9F27}">
      <dgm:prSet/>
      <dgm:spPr/>
      <dgm:t>
        <a:bodyPr/>
        <a:lstStyle/>
        <a:p>
          <a:endParaRPr lang="en-US"/>
        </a:p>
      </dgm:t>
    </dgm:pt>
    <dgm:pt modelId="{F3521225-F9FC-468E-BF75-5B5A641CDF3D}">
      <dgm:prSet/>
      <dgm:spPr/>
      <dgm:t>
        <a:bodyPr/>
        <a:lstStyle/>
        <a:p>
          <a:endParaRPr lang="en-US"/>
        </a:p>
      </dgm:t>
    </dgm:pt>
    <dgm:pt modelId="{6036CB25-B3F8-4CD8-8CA8-AA342F65DA4E}" type="parTrans" cxnId="{A6E7C9FA-BA4F-4650-9792-C92273D10B7E}">
      <dgm:prSet/>
      <dgm:spPr/>
      <dgm:t>
        <a:bodyPr/>
        <a:lstStyle/>
        <a:p>
          <a:endParaRPr lang="en-US"/>
        </a:p>
      </dgm:t>
    </dgm:pt>
    <dgm:pt modelId="{B6FDA3CB-97BB-4E42-B637-8A861DC13592}" type="sibTrans" cxnId="{A6E7C9FA-BA4F-4650-9792-C92273D10B7E}">
      <dgm:prSet/>
      <dgm:spPr/>
      <dgm:t>
        <a:bodyPr/>
        <a:lstStyle/>
        <a:p>
          <a:endParaRPr lang="en-US"/>
        </a:p>
      </dgm:t>
    </dgm:pt>
    <dgm:pt modelId="{0D19F75B-A34B-4249-9731-175852F42AD1}">
      <dgm:prSet/>
      <dgm:spPr/>
      <dgm:t>
        <a:bodyPr/>
        <a:lstStyle/>
        <a:p>
          <a:r>
            <a:rPr lang="en-US"/>
            <a:t>Age 60; </a:t>
          </a:r>
        </a:p>
        <a:p>
          <a:r>
            <a:rPr lang="en-US"/>
            <a:t>enroll in TRICARE</a:t>
          </a:r>
        </a:p>
      </dgm:t>
    </dgm:pt>
    <dgm:pt modelId="{A329CF72-1BCF-419C-8A78-C0740C4BB132}" type="parTrans" cxnId="{27ADDC0A-4B6A-43DB-9721-C1A387F446D2}">
      <dgm:prSet/>
      <dgm:spPr/>
      <dgm:t>
        <a:bodyPr/>
        <a:lstStyle/>
        <a:p>
          <a:endParaRPr lang="en-US"/>
        </a:p>
      </dgm:t>
    </dgm:pt>
    <dgm:pt modelId="{D251CC30-2590-4BA4-AA11-DC352E993FCD}" type="sibTrans" cxnId="{27ADDC0A-4B6A-43DB-9721-C1A387F446D2}">
      <dgm:prSet/>
      <dgm:spPr/>
      <dgm:t>
        <a:bodyPr/>
        <a:lstStyle/>
        <a:p>
          <a:endParaRPr lang="en-US"/>
        </a:p>
      </dgm:t>
    </dgm:pt>
    <dgm:pt modelId="{337EB17A-889A-41B5-B2E5-D51735424106}" type="pres">
      <dgm:prSet presAssocID="{072CB3A2-32F6-4B77-BC99-2D6A817A5A2D}" presName="Name0" presStyleCnt="0">
        <dgm:presLayoutVars>
          <dgm:dir/>
        </dgm:presLayoutVars>
      </dgm:prSet>
      <dgm:spPr/>
      <dgm:t>
        <a:bodyPr/>
        <a:lstStyle/>
        <a:p>
          <a:endParaRPr lang="en-US"/>
        </a:p>
      </dgm:t>
    </dgm:pt>
    <dgm:pt modelId="{1F99E1EB-039A-42E1-BE07-EFCD75A4E893}" type="pres">
      <dgm:prSet presAssocID="{EC065E54-349E-4D03-BE46-4AE3A543E506}" presName="parComposite" presStyleCnt="0"/>
      <dgm:spPr/>
    </dgm:pt>
    <dgm:pt modelId="{C56DCD1B-6B6D-4475-A639-F0861C988BFC}" type="pres">
      <dgm:prSet presAssocID="{EC065E54-349E-4D03-BE46-4AE3A543E506}" presName="parBigCircle" presStyleLbl="node0" presStyleIdx="0" presStyleCnt="5" custLinFactNeighborX="10520" custLinFactNeighborY="-8262"/>
      <dgm:spPr>
        <a:solidFill>
          <a:srgbClr val="002060"/>
        </a:solidFill>
        <a:ln>
          <a:solidFill>
            <a:schemeClr val="accent2">
              <a:lumMod val="75000"/>
            </a:schemeClr>
          </a:solidFill>
        </a:ln>
      </dgm:spPr>
    </dgm:pt>
    <dgm:pt modelId="{22F293D6-E966-42BB-93F3-F70FA11ADA03}" type="pres">
      <dgm:prSet presAssocID="{EC065E54-349E-4D03-BE46-4AE3A543E506}" presName="parTx" presStyleLbl="revTx" presStyleIdx="0" presStyleCnt="17" custLinFactNeighborX="-19267" custLinFactNeighborY="-13079"/>
      <dgm:spPr/>
      <dgm:t>
        <a:bodyPr/>
        <a:lstStyle/>
        <a:p>
          <a:endParaRPr lang="en-US"/>
        </a:p>
      </dgm:t>
    </dgm:pt>
    <dgm:pt modelId="{3C56F0D8-5785-4202-881D-4B103CE4731E}" type="pres">
      <dgm:prSet presAssocID="{EC065E54-349E-4D03-BE46-4AE3A543E506}" presName="bSpace" presStyleCnt="0"/>
      <dgm:spPr/>
    </dgm:pt>
    <dgm:pt modelId="{005394B4-D6E8-4044-AA8D-368CC42EC334}" type="pres">
      <dgm:prSet presAssocID="{EC065E54-349E-4D03-BE46-4AE3A543E506}" presName="parBackupNorm" presStyleCnt="0"/>
      <dgm:spPr/>
    </dgm:pt>
    <dgm:pt modelId="{36909CD2-6161-44F2-9452-77ED4C77CF12}" type="pres">
      <dgm:prSet presAssocID="{3D6B38AF-83AF-4130-84DA-108C0792634E}" presName="parSpace" presStyleCnt="0"/>
      <dgm:spPr/>
    </dgm:pt>
    <dgm:pt modelId="{0905926D-88FF-4217-A8E2-268BD68064A8}" type="pres">
      <dgm:prSet presAssocID="{AD88547F-28E3-48C3-98FE-FAB77512AAA0}" presName="parComposite" presStyleCnt="0"/>
      <dgm:spPr/>
    </dgm:pt>
    <dgm:pt modelId="{3453D090-7363-4E04-85F4-069B3A178779}" type="pres">
      <dgm:prSet presAssocID="{AD88547F-28E3-48C3-98FE-FAB77512AAA0}" presName="parBigCircle" presStyleLbl="node0" presStyleIdx="1" presStyleCnt="5" custLinFactNeighborX="67462" custLinFactNeighborY="-7865"/>
      <dgm:spPr>
        <a:solidFill>
          <a:srgbClr val="C00000"/>
        </a:solidFill>
      </dgm:spPr>
    </dgm:pt>
    <dgm:pt modelId="{519B8566-CA65-4F86-988B-C8DCC298CFEE}" type="pres">
      <dgm:prSet presAssocID="{AD88547F-28E3-48C3-98FE-FAB77512AAA0}" presName="parTx" presStyleLbl="revTx" presStyleIdx="1" presStyleCnt="17" custLinFactNeighborX="32536" custLinFactNeighborY="-15774"/>
      <dgm:spPr/>
      <dgm:t>
        <a:bodyPr/>
        <a:lstStyle/>
        <a:p>
          <a:endParaRPr lang="en-US"/>
        </a:p>
      </dgm:t>
    </dgm:pt>
    <dgm:pt modelId="{B717525E-42EB-4531-A51E-38ED18BC55E8}" type="pres">
      <dgm:prSet presAssocID="{AD88547F-28E3-48C3-98FE-FAB77512AAA0}" presName="bSpace" presStyleCnt="0"/>
      <dgm:spPr/>
    </dgm:pt>
    <dgm:pt modelId="{DB2189E0-66B7-4305-A126-AA95D913B10B}" type="pres">
      <dgm:prSet presAssocID="{AD88547F-28E3-48C3-98FE-FAB77512AAA0}" presName="parBackupNorm" presStyleCnt="0"/>
      <dgm:spPr/>
    </dgm:pt>
    <dgm:pt modelId="{C8366C45-3598-42BC-9C50-1EC59FC93103}" type="pres">
      <dgm:prSet presAssocID="{78DA9A08-3D03-4461-9CD6-7ECD4BFC2E01}" presName="parSpace" presStyleCnt="0"/>
      <dgm:spPr/>
    </dgm:pt>
    <dgm:pt modelId="{4A127EEB-6C34-4C80-91C4-7507A24EFA4B}" type="pres">
      <dgm:prSet presAssocID="{4DFE3F3E-8CE1-4409-ABF0-101BC2DF1435}" presName="desBackupLeftNorm" presStyleCnt="0"/>
      <dgm:spPr/>
    </dgm:pt>
    <dgm:pt modelId="{0DFD0D88-47EC-49CD-AA42-80D9482AD3F2}" type="pres">
      <dgm:prSet presAssocID="{4DFE3F3E-8CE1-4409-ABF0-101BC2DF1435}" presName="desComposite" presStyleCnt="0"/>
      <dgm:spPr/>
    </dgm:pt>
    <dgm:pt modelId="{83FCE54F-B649-4878-A357-2AF9CC5EF7BE}" type="pres">
      <dgm:prSet presAssocID="{4DFE3F3E-8CE1-4409-ABF0-101BC2DF1435}" presName="desCircle" presStyleLbl="node1" presStyleIdx="0" presStyleCnt="6" custLinFactX="29964" custLinFactNeighborX="100000" custLinFactNeighborY="-17801"/>
      <dgm:spPr>
        <a:solidFill>
          <a:schemeClr val="bg1"/>
        </a:solidFill>
        <a:ln>
          <a:solidFill>
            <a:schemeClr val="accent2">
              <a:lumMod val="75000"/>
            </a:schemeClr>
          </a:solidFill>
        </a:ln>
      </dgm:spPr>
    </dgm:pt>
    <dgm:pt modelId="{9CDB8D02-D5D1-4279-97B4-2FFED5B1A076}" type="pres">
      <dgm:prSet presAssocID="{4DFE3F3E-8CE1-4409-ABF0-101BC2DF1435}" presName="chTx" presStyleLbl="revTx" presStyleIdx="2" presStyleCnt="17" custLinFactNeighborX="83026" custLinFactNeighborY="431"/>
      <dgm:spPr/>
      <dgm:t>
        <a:bodyPr/>
        <a:lstStyle/>
        <a:p>
          <a:endParaRPr lang="en-US"/>
        </a:p>
      </dgm:t>
    </dgm:pt>
    <dgm:pt modelId="{F2062C3B-24F0-444C-A7DF-18B5839A4AA8}" type="pres">
      <dgm:prSet presAssocID="{4DFE3F3E-8CE1-4409-ABF0-101BC2DF1435}" presName="desTx" presStyleLbl="revTx" presStyleIdx="3" presStyleCnt="17">
        <dgm:presLayoutVars>
          <dgm:bulletEnabled val="1"/>
        </dgm:presLayoutVars>
      </dgm:prSet>
      <dgm:spPr/>
    </dgm:pt>
    <dgm:pt modelId="{FCD67E08-2DE0-489A-A1F5-399B635DB717}" type="pres">
      <dgm:prSet presAssocID="{4DFE3F3E-8CE1-4409-ABF0-101BC2DF1435}" presName="desBackupRightNorm" presStyleCnt="0"/>
      <dgm:spPr/>
    </dgm:pt>
    <dgm:pt modelId="{B294D4C9-8A1D-4B5C-8FB7-A6EDC943179A}" type="pres">
      <dgm:prSet presAssocID="{0E6BEDF8-512A-45F4-B4F7-52447D0CF4D8}" presName="desSpace" presStyleCnt="0"/>
      <dgm:spPr/>
    </dgm:pt>
    <dgm:pt modelId="{B8E47400-CA6C-4030-89B8-3C5FF98DB729}" type="pres">
      <dgm:prSet presAssocID="{1C1108EF-7C35-4491-881E-7C0E0EEC7FC3}" presName="parComposite" presStyleCnt="0"/>
      <dgm:spPr/>
    </dgm:pt>
    <dgm:pt modelId="{EA05A1F3-7F17-4F44-8B18-1A428DDAD247}" type="pres">
      <dgm:prSet presAssocID="{1C1108EF-7C35-4491-881E-7C0E0EEC7FC3}" presName="parBigCircle" presStyleLbl="node0" presStyleIdx="2" presStyleCnt="5" custLinFactNeighborX="69005" custLinFactNeighborY="-12304"/>
      <dgm:spPr>
        <a:solidFill>
          <a:srgbClr val="FFFF00"/>
        </a:solidFill>
      </dgm:spPr>
    </dgm:pt>
    <dgm:pt modelId="{B0F28489-F358-4F03-977A-5A7D6502FF0B}" type="pres">
      <dgm:prSet presAssocID="{1C1108EF-7C35-4491-881E-7C0E0EEC7FC3}" presName="parTx" presStyleLbl="revTx" presStyleIdx="4" presStyleCnt="17" custLinFactNeighborX="36615" custLinFactNeighborY="-20438"/>
      <dgm:spPr/>
      <dgm:t>
        <a:bodyPr/>
        <a:lstStyle/>
        <a:p>
          <a:endParaRPr lang="en-US"/>
        </a:p>
      </dgm:t>
    </dgm:pt>
    <dgm:pt modelId="{19C1C5B2-0F65-4600-818D-8E11495C4AAD}" type="pres">
      <dgm:prSet presAssocID="{1C1108EF-7C35-4491-881E-7C0E0EEC7FC3}" presName="bSpace" presStyleCnt="0"/>
      <dgm:spPr/>
    </dgm:pt>
    <dgm:pt modelId="{20EA8581-1829-4399-9816-2D3D2AC77B25}" type="pres">
      <dgm:prSet presAssocID="{1C1108EF-7C35-4491-881E-7C0E0EEC7FC3}" presName="parBackupNorm" presStyleCnt="0"/>
      <dgm:spPr/>
    </dgm:pt>
    <dgm:pt modelId="{426F0274-8298-49DA-A987-941DB9D13D0C}" type="pres">
      <dgm:prSet presAssocID="{4ACAE53F-1AA8-4F26-B12D-21F7DDF535B7}" presName="parSpace" presStyleCnt="0"/>
      <dgm:spPr/>
    </dgm:pt>
    <dgm:pt modelId="{E10C0D2B-050B-452A-B098-8C736AEFEE2B}" type="pres">
      <dgm:prSet presAssocID="{1E2AA787-72B5-4CF6-A4DC-D59AB4C873C8}" presName="desBackupLeftNorm" presStyleCnt="0"/>
      <dgm:spPr/>
    </dgm:pt>
    <dgm:pt modelId="{634148AE-BCEA-4187-B40A-7D6722956080}" type="pres">
      <dgm:prSet presAssocID="{1E2AA787-72B5-4CF6-A4DC-D59AB4C873C8}" presName="desComposite" presStyleCnt="0"/>
      <dgm:spPr/>
    </dgm:pt>
    <dgm:pt modelId="{D8B8495F-D33E-48BF-B5D7-10876FB61E9A}" type="pres">
      <dgm:prSet presAssocID="{1E2AA787-72B5-4CF6-A4DC-D59AB4C873C8}" presName="desCircle" presStyleLbl="node1" presStyleIdx="1" presStyleCnt="6" custLinFactX="32616" custLinFactNeighborX="100000" custLinFactNeighborY="-17801"/>
      <dgm:spPr>
        <a:solidFill>
          <a:schemeClr val="bg1"/>
        </a:solidFill>
        <a:ln>
          <a:solidFill>
            <a:schemeClr val="accent2">
              <a:lumMod val="75000"/>
            </a:schemeClr>
          </a:solidFill>
        </a:ln>
      </dgm:spPr>
    </dgm:pt>
    <dgm:pt modelId="{67436CD4-398C-4FA4-9762-A950C74759A2}" type="pres">
      <dgm:prSet presAssocID="{1E2AA787-72B5-4CF6-A4DC-D59AB4C873C8}" presName="chTx" presStyleLbl="revTx" presStyleIdx="5" presStyleCnt="17" custLinFactNeighborX="82730" custLinFactNeighborY="1153"/>
      <dgm:spPr/>
      <dgm:t>
        <a:bodyPr/>
        <a:lstStyle/>
        <a:p>
          <a:endParaRPr lang="en-US"/>
        </a:p>
      </dgm:t>
    </dgm:pt>
    <dgm:pt modelId="{391CF023-ADF8-46B3-81CD-FAC47BB3DE98}" type="pres">
      <dgm:prSet presAssocID="{1E2AA787-72B5-4CF6-A4DC-D59AB4C873C8}" presName="desTx" presStyleLbl="revTx" presStyleIdx="6" presStyleCnt="17">
        <dgm:presLayoutVars>
          <dgm:bulletEnabled val="1"/>
        </dgm:presLayoutVars>
      </dgm:prSet>
      <dgm:spPr/>
    </dgm:pt>
    <dgm:pt modelId="{92361083-A687-4E53-8C8D-6CE6CA26BD6C}" type="pres">
      <dgm:prSet presAssocID="{1E2AA787-72B5-4CF6-A4DC-D59AB4C873C8}" presName="desBackupRightNorm" presStyleCnt="0"/>
      <dgm:spPr/>
    </dgm:pt>
    <dgm:pt modelId="{ABD7A324-C338-4673-80AC-16B4D3AB92D0}" type="pres">
      <dgm:prSet presAssocID="{C8CDA57A-BCDE-43D3-BF28-E079D91215D0}" presName="desSpace" presStyleCnt="0"/>
      <dgm:spPr/>
    </dgm:pt>
    <dgm:pt modelId="{32E6B6BD-F8E7-4CA4-96A0-4BFD39EA06B9}" type="pres">
      <dgm:prSet presAssocID="{41516CB1-6CC4-41A1-82C5-BC8F546F1473}" presName="parComposite" presStyleCnt="0"/>
      <dgm:spPr/>
    </dgm:pt>
    <dgm:pt modelId="{3BAB4416-BF49-46E8-BBEB-4B6F59BBCF27}" type="pres">
      <dgm:prSet presAssocID="{41516CB1-6CC4-41A1-82C5-BC8F546F1473}" presName="parBigCircle" presStyleLbl="node0" presStyleIdx="3" presStyleCnt="5" custLinFactNeighborX="65183" custLinFactNeighborY="-9880"/>
      <dgm:spPr>
        <a:solidFill>
          <a:schemeClr val="accent4">
            <a:lumMod val="65000"/>
            <a:lumOff val="35000"/>
          </a:schemeClr>
        </a:solidFill>
      </dgm:spPr>
    </dgm:pt>
    <dgm:pt modelId="{CDA91362-6460-491B-9187-7FA1D1BE6E29}" type="pres">
      <dgm:prSet presAssocID="{41516CB1-6CC4-41A1-82C5-BC8F546F1473}" presName="parTx" presStyleLbl="revTx" presStyleIdx="7" presStyleCnt="17" custLinFactNeighborX="39902" custLinFactNeighborY="-16210"/>
      <dgm:spPr/>
      <dgm:t>
        <a:bodyPr/>
        <a:lstStyle/>
        <a:p>
          <a:endParaRPr lang="en-US"/>
        </a:p>
      </dgm:t>
    </dgm:pt>
    <dgm:pt modelId="{E73CDE45-FA89-42B4-8894-7957DB3CD7D5}" type="pres">
      <dgm:prSet presAssocID="{41516CB1-6CC4-41A1-82C5-BC8F546F1473}" presName="bSpace" presStyleCnt="0"/>
      <dgm:spPr/>
    </dgm:pt>
    <dgm:pt modelId="{B7561810-E39E-4409-8558-FDA63ED8D39D}" type="pres">
      <dgm:prSet presAssocID="{41516CB1-6CC4-41A1-82C5-BC8F546F1473}" presName="parBackupNorm" presStyleCnt="0"/>
      <dgm:spPr/>
    </dgm:pt>
    <dgm:pt modelId="{E23B2E97-5BEC-4305-95AA-20E6473A082A}" type="pres">
      <dgm:prSet presAssocID="{77607625-C14C-482C-B33D-44887E02E5B4}" presName="parSpace" presStyleCnt="0"/>
      <dgm:spPr/>
    </dgm:pt>
    <dgm:pt modelId="{C6327E81-CD2C-4306-AF4B-4CBE48C69F23}" type="pres">
      <dgm:prSet presAssocID="{644C72E2-44C9-44B6-86CE-9337986B01C7}" presName="desBackupLeftNorm" presStyleCnt="0"/>
      <dgm:spPr/>
    </dgm:pt>
    <dgm:pt modelId="{ED3889F1-152C-43EF-A29C-9DED877C1489}" type="pres">
      <dgm:prSet presAssocID="{644C72E2-44C9-44B6-86CE-9337986B01C7}" presName="desComposite" presStyleCnt="0"/>
      <dgm:spPr/>
    </dgm:pt>
    <dgm:pt modelId="{268D54BE-E739-4BC9-9A7D-3E13F78FD7A4}" type="pres">
      <dgm:prSet presAssocID="{644C72E2-44C9-44B6-86CE-9337986B01C7}" presName="desCircle" presStyleLbl="node1" presStyleIdx="2" presStyleCnt="6" custLinFactX="21665" custLinFactNeighborX="100000" custLinFactNeighborY="-6101"/>
      <dgm:spPr>
        <a:solidFill>
          <a:srgbClr val="575757"/>
        </a:solidFill>
      </dgm:spPr>
    </dgm:pt>
    <dgm:pt modelId="{541853B0-E9CE-410E-8DCE-739E1BE0A19C}" type="pres">
      <dgm:prSet presAssocID="{644C72E2-44C9-44B6-86CE-9337986B01C7}" presName="chTx" presStyleLbl="revTx" presStyleIdx="8" presStyleCnt="17" custLinFactNeighborX="75541" custLinFactNeighborY="20316"/>
      <dgm:spPr/>
      <dgm:t>
        <a:bodyPr/>
        <a:lstStyle/>
        <a:p>
          <a:endParaRPr lang="en-US"/>
        </a:p>
      </dgm:t>
    </dgm:pt>
    <dgm:pt modelId="{2ABC8520-A08A-40B9-A8B9-6399F6F8E172}" type="pres">
      <dgm:prSet presAssocID="{644C72E2-44C9-44B6-86CE-9337986B01C7}" presName="desTx" presStyleLbl="revTx" presStyleIdx="9" presStyleCnt="17">
        <dgm:presLayoutVars>
          <dgm:bulletEnabled val="1"/>
        </dgm:presLayoutVars>
      </dgm:prSet>
      <dgm:spPr/>
    </dgm:pt>
    <dgm:pt modelId="{AAB2ADF0-23E3-402E-8F89-258604018F71}" type="pres">
      <dgm:prSet presAssocID="{644C72E2-44C9-44B6-86CE-9337986B01C7}" presName="desBackupRightNorm" presStyleCnt="0"/>
      <dgm:spPr/>
    </dgm:pt>
    <dgm:pt modelId="{96DC29F5-E337-4B58-889A-2D666E00CC89}" type="pres">
      <dgm:prSet presAssocID="{6D5CB722-756A-4496-8E77-46F53C1AA486}" presName="desSpace" presStyleCnt="0"/>
      <dgm:spPr/>
    </dgm:pt>
    <dgm:pt modelId="{BD1C200C-7ED8-464D-9C9B-654FF36091F7}" type="pres">
      <dgm:prSet presAssocID="{FBDE2489-FBE3-4B47-A893-082A872E2B12}" presName="desBackupLeftNorm" presStyleCnt="0"/>
      <dgm:spPr/>
    </dgm:pt>
    <dgm:pt modelId="{137BD2A2-3759-465C-BC81-244F8B923203}" type="pres">
      <dgm:prSet presAssocID="{FBDE2489-FBE3-4B47-A893-082A872E2B12}" presName="desComposite" presStyleCnt="0"/>
      <dgm:spPr/>
    </dgm:pt>
    <dgm:pt modelId="{65BA6E13-BEB0-42EB-8584-BE5A0974100C}" type="pres">
      <dgm:prSet presAssocID="{FBDE2489-FBE3-4B47-A893-082A872E2B12}" presName="desCircle" presStyleLbl="node1" presStyleIdx="3" presStyleCnt="6" custLinFactX="19208" custLinFactNeighborX="100000" custLinFactNeighborY="-4212"/>
      <dgm:spPr>
        <a:solidFill>
          <a:srgbClr val="575757"/>
        </a:solidFill>
      </dgm:spPr>
    </dgm:pt>
    <dgm:pt modelId="{ED1B50B3-201B-4214-877C-A982349C4840}" type="pres">
      <dgm:prSet presAssocID="{FBDE2489-FBE3-4B47-A893-082A872E2B12}" presName="chTx" presStyleLbl="revTx" presStyleIdx="10" presStyleCnt="17" custLinFactNeighborX="74052" custLinFactNeighborY="20316"/>
      <dgm:spPr/>
      <dgm:t>
        <a:bodyPr/>
        <a:lstStyle/>
        <a:p>
          <a:endParaRPr lang="en-US"/>
        </a:p>
      </dgm:t>
    </dgm:pt>
    <dgm:pt modelId="{AF590368-017E-43D9-9077-998C79C8494E}" type="pres">
      <dgm:prSet presAssocID="{FBDE2489-FBE3-4B47-A893-082A872E2B12}" presName="desTx" presStyleLbl="revTx" presStyleIdx="11" presStyleCnt="17">
        <dgm:presLayoutVars>
          <dgm:bulletEnabled val="1"/>
        </dgm:presLayoutVars>
      </dgm:prSet>
      <dgm:spPr/>
    </dgm:pt>
    <dgm:pt modelId="{9D35840B-6D61-45C8-B553-6642185EA1F0}" type="pres">
      <dgm:prSet presAssocID="{FBDE2489-FBE3-4B47-A893-082A872E2B12}" presName="desBackupRightNorm" presStyleCnt="0"/>
      <dgm:spPr/>
    </dgm:pt>
    <dgm:pt modelId="{8A723959-E7CA-49AD-889D-76521C884DE1}" type="pres">
      <dgm:prSet presAssocID="{99912087-5BEE-4F36-83D6-9D87EF8504C9}" presName="desSpace" presStyleCnt="0"/>
      <dgm:spPr/>
    </dgm:pt>
    <dgm:pt modelId="{E3DF9413-6FC9-4EAF-9416-3635F4CCC34E}" type="pres">
      <dgm:prSet presAssocID="{9CB022EC-5B6D-4A7E-9F5A-734522086A6D}" presName="parComposite" presStyleCnt="0"/>
      <dgm:spPr/>
    </dgm:pt>
    <dgm:pt modelId="{22C2BAF6-1288-44A9-AF81-E02ED62A3944}" type="pres">
      <dgm:prSet presAssocID="{9CB022EC-5B6D-4A7E-9F5A-734522086A6D}" presName="parBigCircle" presStyleLbl="node0" presStyleIdx="4" presStyleCnt="5" custLinFactNeighborX="57928"/>
      <dgm:spPr>
        <a:solidFill>
          <a:srgbClr val="3C8A2E"/>
        </a:solidFill>
      </dgm:spPr>
    </dgm:pt>
    <dgm:pt modelId="{FC660EEA-FD52-4E2F-A903-F8C762DD2564}" type="pres">
      <dgm:prSet presAssocID="{9CB022EC-5B6D-4A7E-9F5A-734522086A6D}" presName="parTx" presStyleLbl="revTx" presStyleIdx="12" presStyleCnt="17" custLinFactNeighborX="22940" custLinFactNeighborY="-11782"/>
      <dgm:spPr/>
      <dgm:t>
        <a:bodyPr/>
        <a:lstStyle/>
        <a:p>
          <a:endParaRPr lang="en-US"/>
        </a:p>
      </dgm:t>
    </dgm:pt>
    <dgm:pt modelId="{41256542-1757-4D5C-A896-636FF2A77760}" type="pres">
      <dgm:prSet presAssocID="{9CB022EC-5B6D-4A7E-9F5A-734522086A6D}" presName="bSpace" presStyleCnt="0"/>
      <dgm:spPr/>
    </dgm:pt>
    <dgm:pt modelId="{54E92DEE-B802-44AF-B117-E970D17BABC2}" type="pres">
      <dgm:prSet presAssocID="{9CB022EC-5B6D-4A7E-9F5A-734522086A6D}" presName="parBackupNorm" presStyleCnt="0"/>
      <dgm:spPr/>
    </dgm:pt>
    <dgm:pt modelId="{B429011D-F725-43BF-94D3-A6D1FE0AE731}" type="pres">
      <dgm:prSet presAssocID="{3F22A5B2-AC93-4FB2-B63B-CAED1A2A61DB}" presName="parSpace" presStyleCnt="0"/>
      <dgm:spPr/>
    </dgm:pt>
    <dgm:pt modelId="{935280A3-9138-4D1A-92BE-CAA4416B6538}" type="pres">
      <dgm:prSet presAssocID="{F3521225-F9FC-468E-BF75-5B5A641CDF3D}" presName="desBackupLeftNorm" presStyleCnt="0"/>
      <dgm:spPr/>
    </dgm:pt>
    <dgm:pt modelId="{9CBBE6D3-AF43-4E11-A986-65C4D38C8795}" type="pres">
      <dgm:prSet presAssocID="{F3521225-F9FC-468E-BF75-5B5A641CDF3D}" presName="desComposite" presStyleCnt="0"/>
      <dgm:spPr/>
    </dgm:pt>
    <dgm:pt modelId="{4DF6CA68-ADBF-4479-8931-11FD6937C9E8}" type="pres">
      <dgm:prSet presAssocID="{F3521225-F9FC-468E-BF75-5B5A641CDF3D}" presName="desCircle" presStyleLbl="node1" presStyleIdx="4" presStyleCnt="6" custLinFactX="3639" custLinFactNeighborX="100000"/>
      <dgm:spPr>
        <a:solidFill>
          <a:srgbClr val="3C8A2E"/>
        </a:solidFill>
      </dgm:spPr>
    </dgm:pt>
    <dgm:pt modelId="{388A7398-1989-484E-ABA0-CF33CFD90036}" type="pres">
      <dgm:prSet presAssocID="{F3521225-F9FC-468E-BF75-5B5A641CDF3D}" presName="chTx" presStyleLbl="revTx" presStyleIdx="13" presStyleCnt="17" custLinFactNeighborX="55939" custLinFactNeighborY="24213"/>
      <dgm:spPr/>
      <dgm:t>
        <a:bodyPr/>
        <a:lstStyle/>
        <a:p>
          <a:endParaRPr lang="en-US"/>
        </a:p>
      </dgm:t>
    </dgm:pt>
    <dgm:pt modelId="{BADFFFC3-BD5C-421D-9256-58CD6615080B}" type="pres">
      <dgm:prSet presAssocID="{F3521225-F9FC-468E-BF75-5B5A641CDF3D}" presName="desTx" presStyleLbl="revTx" presStyleIdx="14" presStyleCnt="17">
        <dgm:presLayoutVars>
          <dgm:bulletEnabled val="1"/>
        </dgm:presLayoutVars>
      </dgm:prSet>
      <dgm:spPr/>
    </dgm:pt>
    <dgm:pt modelId="{8AC73063-C855-484B-B8D0-0EB772019F0E}" type="pres">
      <dgm:prSet presAssocID="{F3521225-F9FC-468E-BF75-5B5A641CDF3D}" presName="desBackupRightNorm" presStyleCnt="0"/>
      <dgm:spPr/>
    </dgm:pt>
    <dgm:pt modelId="{B1567647-7AEA-4FD4-A3EA-7F056574EAB8}" type="pres">
      <dgm:prSet presAssocID="{B6FDA3CB-97BB-4E42-B637-8A861DC13592}" presName="desSpace" presStyleCnt="0"/>
      <dgm:spPr/>
    </dgm:pt>
    <dgm:pt modelId="{1772A725-6CF6-42BC-9C43-2E3A292EC615}" type="pres">
      <dgm:prSet presAssocID="{0D19F75B-A34B-4249-9731-175852F42AD1}" presName="desBackupLeftNorm" presStyleCnt="0"/>
      <dgm:spPr/>
    </dgm:pt>
    <dgm:pt modelId="{87C8C674-CBFC-4CD8-9568-80B83EBC2443}" type="pres">
      <dgm:prSet presAssocID="{0D19F75B-A34B-4249-9731-175852F42AD1}" presName="desComposite" presStyleCnt="0"/>
      <dgm:spPr/>
    </dgm:pt>
    <dgm:pt modelId="{DFE9C42A-8F6C-4072-8A8C-CBD8157A2202}" type="pres">
      <dgm:prSet presAssocID="{0D19F75B-A34B-4249-9731-175852F42AD1}" presName="desCircle" presStyleLbl="node1" presStyleIdx="5" presStyleCnt="6" custLinFactNeighborX="99395"/>
      <dgm:spPr>
        <a:solidFill>
          <a:srgbClr val="3C8A2E"/>
        </a:solidFill>
      </dgm:spPr>
    </dgm:pt>
    <dgm:pt modelId="{ED4EC9C3-366E-48FD-98C5-CD3103FBEE94}" type="pres">
      <dgm:prSet presAssocID="{0D19F75B-A34B-4249-9731-175852F42AD1}" presName="chTx" presStyleLbl="revTx" presStyleIdx="15" presStyleCnt="17" custLinFactNeighborX="61767" custLinFactNeighborY="18448"/>
      <dgm:spPr/>
      <dgm:t>
        <a:bodyPr/>
        <a:lstStyle/>
        <a:p>
          <a:endParaRPr lang="en-US"/>
        </a:p>
      </dgm:t>
    </dgm:pt>
    <dgm:pt modelId="{32062E9C-A8D9-4EBE-A387-636031047AB3}" type="pres">
      <dgm:prSet presAssocID="{0D19F75B-A34B-4249-9731-175852F42AD1}" presName="desTx" presStyleLbl="revTx" presStyleIdx="16" presStyleCnt="17">
        <dgm:presLayoutVars>
          <dgm:bulletEnabled val="1"/>
        </dgm:presLayoutVars>
      </dgm:prSet>
      <dgm:spPr/>
    </dgm:pt>
    <dgm:pt modelId="{6142D253-18D9-44BD-9971-B5875BFB370D}" type="pres">
      <dgm:prSet presAssocID="{0D19F75B-A34B-4249-9731-175852F42AD1}" presName="desBackupRightNorm" presStyleCnt="0"/>
      <dgm:spPr/>
    </dgm:pt>
    <dgm:pt modelId="{9A873A25-AC4F-476D-B9F3-3C276C39E105}" type="pres">
      <dgm:prSet presAssocID="{D251CC30-2590-4BA4-AA11-DC352E993FCD}" presName="desSpace" presStyleCnt="0"/>
      <dgm:spPr/>
    </dgm:pt>
  </dgm:ptLst>
  <dgm:cxnLst>
    <dgm:cxn modelId="{3BD6EA3D-33CD-4701-97F0-D3315A0D51D9}" srcId="{072CB3A2-32F6-4B77-BC99-2D6A817A5A2D}" destId="{41516CB1-6CC4-41A1-82C5-BC8F546F1473}" srcOrd="3" destOrd="0" parTransId="{517BC57C-9704-4F8E-A028-B19CEA135158}" sibTransId="{77607625-C14C-482C-B33D-44887E02E5B4}"/>
    <dgm:cxn modelId="{B306F4C8-FA1F-49CD-A7B7-AE0AAD6C57AE}" type="presOf" srcId="{9CB022EC-5B6D-4A7E-9F5A-734522086A6D}" destId="{FC660EEA-FD52-4E2F-A903-F8C762DD2564}" srcOrd="0" destOrd="0" presId="urn:microsoft.com/office/officeart/2008/layout/CircleAccentTimeline"/>
    <dgm:cxn modelId="{896AAA96-46E3-4441-B0E5-C68810A4A5A0}" type="presOf" srcId="{41516CB1-6CC4-41A1-82C5-BC8F546F1473}" destId="{CDA91362-6460-491B-9187-7FA1D1BE6E29}" srcOrd="0" destOrd="0" presId="urn:microsoft.com/office/officeart/2008/layout/CircleAccentTimeline"/>
    <dgm:cxn modelId="{A078AD73-D99B-4978-A3EF-E6D9C43E30A1}" srcId="{41516CB1-6CC4-41A1-82C5-BC8F546F1473}" destId="{FBDE2489-FBE3-4B47-A893-082A872E2B12}" srcOrd="1" destOrd="0" parTransId="{441C5DBE-30CC-49B5-8E28-33DAF719B61A}" sibTransId="{99912087-5BEE-4F36-83D6-9D87EF8504C9}"/>
    <dgm:cxn modelId="{69557142-53DC-4536-AE3E-4268B16E7EFD}" srcId="{072CB3A2-32F6-4B77-BC99-2D6A817A5A2D}" destId="{EC065E54-349E-4D03-BE46-4AE3A543E506}" srcOrd="0" destOrd="0" parTransId="{9F944147-0ECA-459C-A079-BE81EF051B2F}" sibTransId="{3D6B38AF-83AF-4130-84DA-108C0792634E}"/>
    <dgm:cxn modelId="{C67C55B2-A1A1-4209-854D-C91E59DBF588}" srcId="{41516CB1-6CC4-41A1-82C5-BC8F546F1473}" destId="{644C72E2-44C9-44B6-86CE-9337986B01C7}" srcOrd="0" destOrd="0" parTransId="{B4716BFB-4E8F-45D4-B6BE-2A3929C019FA}" sibTransId="{6D5CB722-756A-4496-8E77-46F53C1AA486}"/>
    <dgm:cxn modelId="{A6E7C9FA-BA4F-4650-9792-C92273D10B7E}" srcId="{9CB022EC-5B6D-4A7E-9F5A-734522086A6D}" destId="{F3521225-F9FC-468E-BF75-5B5A641CDF3D}" srcOrd="0" destOrd="0" parTransId="{6036CB25-B3F8-4CD8-8CA8-AA342F65DA4E}" sibTransId="{B6FDA3CB-97BB-4E42-B637-8A861DC13592}"/>
    <dgm:cxn modelId="{D1E85973-A2B1-40E0-A546-F6EF2DBD9F27}" srcId="{072CB3A2-32F6-4B77-BC99-2D6A817A5A2D}" destId="{AD88547F-28E3-48C3-98FE-FAB77512AAA0}" srcOrd="1" destOrd="0" parTransId="{A40485D6-F8E0-4A4E-8B25-304EFAEFF531}" sibTransId="{78DA9A08-3D03-4461-9CD6-7ECD4BFC2E01}"/>
    <dgm:cxn modelId="{2204E99C-B106-4E3D-B880-D9A1FFF5F244}" type="presOf" srcId="{EC065E54-349E-4D03-BE46-4AE3A543E506}" destId="{22F293D6-E966-42BB-93F3-F70FA11ADA03}" srcOrd="0" destOrd="0" presId="urn:microsoft.com/office/officeart/2008/layout/CircleAccentTimeline"/>
    <dgm:cxn modelId="{7B11868D-FE94-446C-AC9F-A5F62D521E7B}" type="presOf" srcId="{F3521225-F9FC-468E-BF75-5B5A641CDF3D}" destId="{388A7398-1989-484E-ABA0-CF33CFD90036}" srcOrd="0" destOrd="0" presId="urn:microsoft.com/office/officeart/2008/layout/CircleAccentTimeline"/>
    <dgm:cxn modelId="{40608856-9208-4A3B-BD07-84FACDB46775}" srcId="{072CB3A2-32F6-4B77-BC99-2D6A817A5A2D}" destId="{1C1108EF-7C35-4491-881E-7C0E0EEC7FC3}" srcOrd="2" destOrd="0" parTransId="{F31BBD7B-BAD2-4F46-AD54-AA675EDFE828}" sibTransId="{4ACAE53F-1AA8-4F26-B12D-21F7DDF535B7}"/>
    <dgm:cxn modelId="{AF4F9831-F3BB-4623-BF6B-A2415F880C31}" type="presOf" srcId="{644C72E2-44C9-44B6-86CE-9337986B01C7}" destId="{541853B0-E9CE-410E-8DCE-739E1BE0A19C}" srcOrd="0" destOrd="0" presId="urn:microsoft.com/office/officeart/2008/layout/CircleAccentTimeline"/>
    <dgm:cxn modelId="{DCE0F93A-81EC-4C78-B199-D05A87824EF9}" type="presOf" srcId="{4DFE3F3E-8CE1-4409-ABF0-101BC2DF1435}" destId="{9CDB8D02-D5D1-4279-97B4-2FFED5B1A076}" srcOrd="0" destOrd="0" presId="urn:microsoft.com/office/officeart/2008/layout/CircleAccentTimeline"/>
    <dgm:cxn modelId="{0DA0604F-F6A0-4FAD-9E49-EEFCC6FB09C9}" type="presOf" srcId="{1C1108EF-7C35-4491-881E-7C0E0EEC7FC3}" destId="{B0F28489-F358-4F03-977A-5A7D6502FF0B}" srcOrd="0" destOrd="0" presId="urn:microsoft.com/office/officeart/2008/layout/CircleAccentTimeline"/>
    <dgm:cxn modelId="{E108BC6F-A277-43CC-8B3C-9FF353ABD40E}" srcId="{1C1108EF-7C35-4491-881E-7C0E0EEC7FC3}" destId="{1E2AA787-72B5-4CF6-A4DC-D59AB4C873C8}" srcOrd="0" destOrd="0" parTransId="{C8B716D3-6BF7-4B2C-B7B1-1A4E6FF64973}" sibTransId="{C8CDA57A-BCDE-43D3-BF28-E079D91215D0}"/>
    <dgm:cxn modelId="{27ADDC0A-4B6A-43DB-9721-C1A387F446D2}" srcId="{9CB022EC-5B6D-4A7E-9F5A-734522086A6D}" destId="{0D19F75B-A34B-4249-9731-175852F42AD1}" srcOrd="1" destOrd="0" parTransId="{A329CF72-1BCF-419C-8A78-C0740C4BB132}" sibTransId="{D251CC30-2590-4BA4-AA11-DC352E993FCD}"/>
    <dgm:cxn modelId="{AB7098FE-9885-4880-9EAC-AE2E6E3A52B3}" srcId="{072CB3A2-32F6-4B77-BC99-2D6A817A5A2D}" destId="{9CB022EC-5B6D-4A7E-9F5A-734522086A6D}" srcOrd="4" destOrd="0" parTransId="{DE4448B7-4B82-42E5-B4CC-0FA7965B6A3E}" sibTransId="{3F22A5B2-AC93-4FB2-B63B-CAED1A2A61DB}"/>
    <dgm:cxn modelId="{A936A360-96B1-4401-A2EC-0C069CC18478}" type="presOf" srcId="{1E2AA787-72B5-4CF6-A4DC-D59AB4C873C8}" destId="{67436CD4-398C-4FA4-9762-A950C74759A2}" srcOrd="0" destOrd="0" presId="urn:microsoft.com/office/officeart/2008/layout/CircleAccentTimeline"/>
    <dgm:cxn modelId="{8DAC93B6-D830-4E5E-AEDF-7448DD405B30}" type="presOf" srcId="{072CB3A2-32F6-4B77-BC99-2D6A817A5A2D}" destId="{337EB17A-889A-41B5-B2E5-D51735424106}" srcOrd="0" destOrd="0" presId="urn:microsoft.com/office/officeart/2008/layout/CircleAccentTimeline"/>
    <dgm:cxn modelId="{17A7640C-0814-4F58-BFCC-CF0D15F42F4B}" srcId="{AD88547F-28E3-48C3-98FE-FAB77512AAA0}" destId="{4DFE3F3E-8CE1-4409-ABF0-101BC2DF1435}" srcOrd="0" destOrd="0" parTransId="{2EEDFFFD-7E45-4AA5-8521-DC1A8EDC26EA}" sibTransId="{0E6BEDF8-512A-45F4-B4F7-52447D0CF4D8}"/>
    <dgm:cxn modelId="{7CAD6874-F172-4990-BD0D-C7E1DA881671}" type="presOf" srcId="{AD88547F-28E3-48C3-98FE-FAB77512AAA0}" destId="{519B8566-CA65-4F86-988B-C8DCC298CFEE}" srcOrd="0" destOrd="0" presId="urn:microsoft.com/office/officeart/2008/layout/CircleAccentTimeline"/>
    <dgm:cxn modelId="{3C52B8D9-0135-48B1-9C9D-2B79748B13A4}" type="presOf" srcId="{FBDE2489-FBE3-4B47-A893-082A872E2B12}" destId="{ED1B50B3-201B-4214-877C-A982349C4840}" srcOrd="0" destOrd="0" presId="urn:microsoft.com/office/officeart/2008/layout/CircleAccentTimeline"/>
    <dgm:cxn modelId="{D770BA15-19EC-4377-8FB4-B772BBAD4F11}" type="presOf" srcId="{0D19F75B-A34B-4249-9731-175852F42AD1}" destId="{ED4EC9C3-366E-48FD-98C5-CD3103FBEE94}" srcOrd="0" destOrd="0" presId="urn:microsoft.com/office/officeart/2008/layout/CircleAccentTimeline"/>
    <dgm:cxn modelId="{A27ED3B6-1DD1-470F-BA1D-AAFD4DFE4709}" type="presParOf" srcId="{337EB17A-889A-41B5-B2E5-D51735424106}" destId="{1F99E1EB-039A-42E1-BE07-EFCD75A4E893}" srcOrd="0" destOrd="0" presId="urn:microsoft.com/office/officeart/2008/layout/CircleAccentTimeline"/>
    <dgm:cxn modelId="{9917DF83-A466-4BC0-82FB-A97537836793}" type="presParOf" srcId="{1F99E1EB-039A-42E1-BE07-EFCD75A4E893}" destId="{C56DCD1B-6B6D-4475-A639-F0861C988BFC}" srcOrd="0" destOrd="0" presId="urn:microsoft.com/office/officeart/2008/layout/CircleAccentTimeline"/>
    <dgm:cxn modelId="{EE800EA3-8F28-4CE2-80D0-B85B907EB8EF}" type="presParOf" srcId="{1F99E1EB-039A-42E1-BE07-EFCD75A4E893}" destId="{22F293D6-E966-42BB-93F3-F70FA11ADA03}" srcOrd="1" destOrd="0" presId="urn:microsoft.com/office/officeart/2008/layout/CircleAccentTimeline"/>
    <dgm:cxn modelId="{AFF6693A-FE36-48FC-8C08-D076E128AB9E}" type="presParOf" srcId="{1F99E1EB-039A-42E1-BE07-EFCD75A4E893}" destId="{3C56F0D8-5785-4202-881D-4B103CE4731E}" srcOrd="2" destOrd="0" presId="urn:microsoft.com/office/officeart/2008/layout/CircleAccentTimeline"/>
    <dgm:cxn modelId="{CEBAE880-C8B0-4993-B21F-58952B39ECEA}" type="presParOf" srcId="{337EB17A-889A-41B5-B2E5-D51735424106}" destId="{005394B4-D6E8-4044-AA8D-368CC42EC334}" srcOrd="1" destOrd="0" presId="urn:microsoft.com/office/officeart/2008/layout/CircleAccentTimeline"/>
    <dgm:cxn modelId="{016CFBC0-FE52-484E-84AB-487599A65121}" type="presParOf" srcId="{337EB17A-889A-41B5-B2E5-D51735424106}" destId="{36909CD2-6161-44F2-9452-77ED4C77CF12}" srcOrd="2" destOrd="0" presId="urn:microsoft.com/office/officeart/2008/layout/CircleAccentTimeline"/>
    <dgm:cxn modelId="{25AD3620-CD10-4AA1-AB7B-7497540D9DBD}" type="presParOf" srcId="{337EB17A-889A-41B5-B2E5-D51735424106}" destId="{0905926D-88FF-4217-A8E2-268BD68064A8}" srcOrd="3" destOrd="0" presId="urn:microsoft.com/office/officeart/2008/layout/CircleAccentTimeline"/>
    <dgm:cxn modelId="{15A91410-801C-4364-A2EF-2FA4C62EAE4E}" type="presParOf" srcId="{0905926D-88FF-4217-A8E2-268BD68064A8}" destId="{3453D090-7363-4E04-85F4-069B3A178779}" srcOrd="0" destOrd="0" presId="urn:microsoft.com/office/officeart/2008/layout/CircleAccentTimeline"/>
    <dgm:cxn modelId="{2B40361E-BD0F-4CA2-BDCD-ED1677B4A813}" type="presParOf" srcId="{0905926D-88FF-4217-A8E2-268BD68064A8}" destId="{519B8566-CA65-4F86-988B-C8DCC298CFEE}" srcOrd="1" destOrd="0" presId="urn:microsoft.com/office/officeart/2008/layout/CircleAccentTimeline"/>
    <dgm:cxn modelId="{58E93050-64CE-4E7C-A235-E130465458E1}" type="presParOf" srcId="{0905926D-88FF-4217-A8E2-268BD68064A8}" destId="{B717525E-42EB-4531-A51E-38ED18BC55E8}" srcOrd="2" destOrd="0" presId="urn:microsoft.com/office/officeart/2008/layout/CircleAccentTimeline"/>
    <dgm:cxn modelId="{92F982EF-2060-460B-B813-01DA7D98D8B9}" type="presParOf" srcId="{337EB17A-889A-41B5-B2E5-D51735424106}" destId="{DB2189E0-66B7-4305-A126-AA95D913B10B}" srcOrd="4" destOrd="0" presId="urn:microsoft.com/office/officeart/2008/layout/CircleAccentTimeline"/>
    <dgm:cxn modelId="{2499C4D9-004E-4FA3-A896-CFC9ECB0DD1E}" type="presParOf" srcId="{337EB17A-889A-41B5-B2E5-D51735424106}" destId="{C8366C45-3598-42BC-9C50-1EC59FC93103}" srcOrd="5" destOrd="0" presId="urn:microsoft.com/office/officeart/2008/layout/CircleAccentTimeline"/>
    <dgm:cxn modelId="{F8037900-70A7-49D3-A6C5-4DBA26A5AE01}" type="presParOf" srcId="{337EB17A-889A-41B5-B2E5-D51735424106}" destId="{4A127EEB-6C34-4C80-91C4-7507A24EFA4B}" srcOrd="6" destOrd="0" presId="urn:microsoft.com/office/officeart/2008/layout/CircleAccentTimeline"/>
    <dgm:cxn modelId="{7AD133C5-45BE-451B-B504-C200AECA7780}" type="presParOf" srcId="{337EB17A-889A-41B5-B2E5-D51735424106}" destId="{0DFD0D88-47EC-49CD-AA42-80D9482AD3F2}" srcOrd="7" destOrd="0" presId="urn:microsoft.com/office/officeart/2008/layout/CircleAccentTimeline"/>
    <dgm:cxn modelId="{9D99B30E-75E3-4B39-8018-3DD5D25EC5E8}" type="presParOf" srcId="{0DFD0D88-47EC-49CD-AA42-80D9482AD3F2}" destId="{83FCE54F-B649-4878-A357-2AF9CC5EF7BE}" srcOrd="0" destOrd="0" presId="urn:microsoft.com/office/officeart/2008/layout/CircleAccentTimeline"/>
    <dgm:cxn modelId="{8B5A2DB8-9C42-4174-8C25-9724B5AAE58C}" type="presParOf" srcId="{0DFD0D88-47EC-49CD-AA42-80D9482AD3F2}" destId="{9CDB8D02-D5D1-4279-97B4-2FFED5B1A076}" srcOrd="1" destOrd="0" presId="urn:microsoft.com/office/officeart/2008/layout/CircleAccentTimeline"/>
    <dgm:cxn modelId="{839B251A-503E-40B5-9C10-4672C90FD9D4}" type="presParOf" srcId="{0DFD0D88-47EC-49CD-AA42-80D9482AD3F2}" destId="{F2062C3B-24F0-444C-A7DF-18B5839A4AA8}" srcOrd="2" destOrd="0" presId="urn:microsoft.com/office/officeart/2008/layout/CircleAccentTimeline"/>
    <dgm:cxn modelId="{5C4877BF-0E4A-41F8-B921-42D4F3C6ADA2}" type="presParOf" srcId="{337EB17A-889A-41B5-B2E5-D51735424106}" destId="{FCD67E08-2DE0-489A-A1F5-399B635DB717}" srcOrd="8" destOrd="0" presId="urn:microsoft.com/office/officeart/2008/layout/CircleAccentTimeline"/>
    <dgm:cxn modelId="{63A34D54-8176-49C0-A31E-667060876D82}" type="presParOf" srcId="{337EB17A-889A-41B5-B2E5-D51735424106}" destId="{B294D4C9-8A1D-4B5C-8FB7-A6EDC943179A}" srcOrd="9" destOrd="0" presId="urn:microsoft.com/office/officeart/2008/layout/CircleAccentTimeline"/>
    <dgm:cxn modelId="{00A9D3C8-442A-4C3F-8CA8-A3EFAF250229}" type="presParOf" srcId="{337EB17A-889A-41B5-B2E5-D51735424106}" destId="{B8E47400-CA6C-4030-89B8-3C5FF98DB729}" srcOrd="10" destOrd="0" presId="urn:microsoft.com/office/officeart/2008/layout/CircleAccentTimeline"/>
    <dgm:cxn modelId="{8B52C3A9-14C4-48A2-8A98-562EF5A0705C}" type="presParOf" srcId="{B8E47400-CA6C-4030-89B8-3C5FF98DB729}" destId="{EA05A1F3-7F17-4F44-8B18-1A428DDAD247}" srcOrd="0" destOrd="0" presId="urn:microsoft.com/office/officeart/2008/layout/CircleAccentTimeline"/>
    <dgm:cxn modelId="{5D811073-AA1D-40D1-BA58-01D978835A0D}" type="presParOf" srcId="{B8E47400-CA6C-4030-89B8-3C5FF98DB729}" destId="{B0F28489-F358-4F03-977A-5A7D6502FF0B}" srcOrd="1" destOrd="0" presId="urn:microsoft.com/office/officeart/2008/layout/CircleAccentTimeline"/>
    <dgm:cxn modelId="{8E982C2D-AEDC-457E-9F52-9780384F3574}" type="presParOf" srcId="{B8E47400-CA6C-4030-89B8-3C5FF98DB729}" destId="{19C1C5B2-0F65-4600-818D-8E11495C4AAD}" srcOrd="2" destOrd="0" presId="urn:microsoft.com/office/officeart/2008/layout/CircleAccentTimeline"/>
    <dgm:cxn modelId="{A1D4EEA1-9FBE-4915-A196-F828662B0726}" type="presParOf" srcId="{337EB17A-889A-41B5-B2E5-D51735424106}" destId="{20EA8581-1829-4399-9816-2D3D2AC77B25}" srcOrd="11" destOrd="0" presId="urn:microsoft.com/office/officeart/2008/layout/CircleAccentTimeline"/>
    <dgm:cxn modelId="{77970D07-A1CF-4964-A5A1-C7C9FE97993C}" type="presParOf" srcId="{337EB17A-889A-41B5-B2E5-D51735424106}" destId="{426F0274-8298-49DA-A987-941DB9D13D0C}" srcOrd="12" destOrd="0" presId="urn:microsoft.com/office/officeart/2008/layout/CircleAccentTimeline"/>
    <dgm:cxn modelId="{E751AD43-11DB-4841-9DF6-8CA37F552B74}" type="presParOf" srcId="{337EB17A-889A-41B5-B2E5-D51735424106}" destId="{E10C0D2B-050B-452A-B098-8C736AEFEE2B}" srcOrd="13" destOrd="0" presId="urn:microsoft.com/office/officeart/2008/layout/CircleAccentTimeline"/>
    <dgm:cxn modelId="{90760F3D-7BF4-4DD8-838B-68B35A1AE049}" type="presParOf" srcId="{337EB17A-889A-41B5-B2E5-D51735424106}" destId="{634148AE-BCEA-4187-B40A-7D6722956080}" srcOrd="14" destOrd="0" presId="urn:microsoft.com/office/officeart/2008/layout/CircleAccentTimeline"/>
    <dgm:cxn modelId="{E2B62628-F559-4DA3-9F79-80F57B4386AF}" type="presParOf" srcId="{634148AE-BCEA-4187-B40A-7D6722956080}" destId="{D8B8495F-D33E-48BF-B5D7-10876FB61E9A}" srcOrd="0" destOrd="0" presId="urn:microsoft.com/office/officeart/2008/layout/CircleAccentTimeline"/>
    <dgm:cxn modelId="{E777E6D0-E1E9-4E04-B9B4-9DE9CF7F80E8}" type="presParOf" srcId="{634148AE-BCEA-4187-B40A-7D6722956080}" destId="{67436CD4-398C-4FA4-9762-A950C74759A2}" srcOrd="1" destOrd="0" presId="urn:microsoft.com/office/officeart/2008/layout/CircleAccentTimeline"/>
    <dgm:cxn modelId="{09DAD918-AF96-4E2B-A974-B991CA623E7F}" type="presParOf" srcId="{634148AE-BCEA-4187-B40A-7D6722956080}" destId="{391CF023-ADF8-46B3-81CD-FAC47BB3DE98}" srcOrd="2" destOrd="0" presId="urn:microsoft.com/office/officeart/2008/layout/CircleAccentTimeline"/>
    <dgm:cxn modelId="{F46512F7-9ABC-4555-BAE6-4E24CBD5B736}" type="presParOf" srcId="{337EB17A-889A-41B5-B2E5-D51735424106}" destId="{92361083-A687-4E53-8C8D-6CE6CA26BD6C}" srcOrd="15" destOrd="0" presId="urn:microsoft.com/office/officeart/2008/layout/CircleAccentTimeline"/>
    <dgm:cxn modelId="{0C2A4E85-A165-4C51-B6A7-660F2BD5152F}" type="presParOf" srcId="{337EB17A-889A-41B5-B2E5-D51735424106}" destId="{ABD7A324-C338-4673-80AC-16B4D3AB92D0}" srcOrd="16" destOrd="0" presId="urn:microsoft.com/office/officeart/2008/layout/CircleAccentTimeline"/>
    <dgm:cxn modelId="{1F96D992-752B-4922-98B5-DD07D6040EA5}" type="presParOf" srcId="{337EB17A-889A-41B5-B2E5-D51735424106}" destId="{32E6B6BD-F8E7-4CA4-96A0-4BFD39EA06B9}" srcOrd="17" destOrd="0" presId="urn:microsoft.com/office/officeart/2008/layout/CircleAccentTimeline"/>
    <dgm:cxn modelId="{118B7BE1-269D-46EF-8D8B-5BC0902A2191}" type="presParOf" srcId="{32E6B6BD-F8E7-4CA4-96A0-4BFD39EA06B9}" destId="{3BAB4416-BF49-46E8-BBEB-4B6F59BBCF27}" srcOrd="0" destOrd="0" presId="urn:microsoft.com/office/officeart/2008/layout/CircleAccentTimeline"/>
    <dgm:cxn modelId="{0A4C4852-16BF-434D-9D9E-0126374C65AB}" type="presParOf" srcId="{32E6B6BD-F8E7-4CA4-96A0-4BFD39EA06B9}" destId="{CDA91362-6460-491B-9187-7FA1D1BE6E29}" srcOrd="1" destOrd="0" presId="urn:microsoft.com/office/officeart/2008/layout/CircleAccentTimeline"/>
    <dgm:cxn modelId="{4B58874C-3530-47F7-B4E0-0EC54C6A80CB}" type="presParOf" srcId="{32E6B6BD-F8E7-4CA4-96A0-4BFD39EA06B9}" destId="{E73CDE45-FA89-42B4-8894-7957DB3CD7D5}" srcOrd="2" destOrd="0" presId="urn:microsoft.com/office/officeart/2008/layout/CircleAccentTimeline"/>
    <dgm:cxn modelId="{C9BD7B38-02A8-4B92-B7F3-4BB91920F36F}" type="presParOf" srcId="{337EB17A-889A-41B5-B2E5-D51735424106}" destId="{B7561810-E39E-4409-8558-FDA63ED8D39D}" srcOrd="18" destOrd="0" presId="urn:microsoft.com/office/officeart/2008/layout/CircleAccentTimeline"/>
    <dgm:cxn modelId="{0F114032-914C-4FCF-A40D-BAFB890B711E}" type="presParOf" srcId="{337EB17A-889A-41B5-B2E5-D51735424106}" destId="{E23B2E97-5BEC-4305-95AA-20E6473A082A}" srcOrd="19" destOrd="0" presId="urn:microsoft.com/office/officeart/2008/layout/CircleAccentTimeline"/>
    <dgm:cxn modelId="{3122FF9F-5EF9-47D7-87A7-C93855994974}" type="presParOf" srcId="{337EB17A-889A-41B5-B2E5-D51735424106}" destId="{C6327E81-CD2C-4306-AF4B-4CBE48C69F23}" srcOrd="20" destOrd="0" presId="urn:microsoft.com/office/officeart/2008/layout/CircleAccentTimeline"/>
    <dgm:cxn modelId="{80B30491-CCCC-4EA3-B826-4FA0F93FEAE7}" type="presParOf" srcId="{337EB17A-889A-41B5-B2E5-D51735424106}" destId="{ED3889F1-152C-43EF-A29C-9DED877C1489}" srcOrd="21" destOrd="0" presId="urn:microsoft.com/office/officeart/2008/layout/CircleAccentTimeline"/>
    <dgm:cxn modelId="{DEC572C5-A534-4312-88AB-20E5031723E7}" type="presParOf" srcId="{ED3889F1-152C-43EF-A29C-9DED877C1489}" destId="{268D54BE-E739-4BC9-9A7D-3E13F78FD7A4}" srcOrd="0" destOrd="0" presId="urn:microsoft.com/office/officeart/2008/layout/CircleAccentTimeline"/>
    <dgm:cxn modelId="{D5C2F865-80F7-4FD7-8DF9-4C09581EC78C}" type="presParOf" srcId="{ED3889F1-152C-43EF-A29C-9DED877C1489}" destId="{541853B0-E9CE-410E-8DCE-739E1BE0A19C}" srcOrd="1" destOrd="0" presId="urn:microsoft.com/office/officeart/2008/layout/CircleAccentTimeline"/>
    <dgm:cxn modelId="{AB30E6EC-5DA7-42B0-A4D7-068B718F08BF}" type="presParOf" srcId="{ED3889F1-152C-43EF-A29C-9DED877C1489}" destId="{2ABC8520-A08A-40B9-A8B9-6399F6F8E172}" srcOrd="2" destOrd="0" presId="urn:microsoft.com/office/officeart/2008/layout/CircleAccentTimeline"/>
    <dgm:cxn modelId="{185FFED3-37A6-4CFA-8564-6C5F5483C016}" type="presParOf" srcId="{337EB17A-889A-41B5-B2E5-D51735424106}" destId="{AAB2ADF0-23E3-402E-8F89-258604018F71}" srcOrd="22" destOrd="0" presId="urn:microsoft.com/office/officeart/2008/layout/CircleAccentTimeline"/>
    <dgm:cxn modelId="{90AEAC35-40AB-4B1F-8436-1CED8C25BF99}" type="presParOf" srcId="{337EB17A-889A-41B5-B2E5-D51735424106}" destId="{96DC29F5-E337-4B58-889A-2D666E00CC89}" srcOrd="23" destOrd="0" presId="urn:microsoft.com/office/officeart/2008/layout/CircleAccentTimeline"/>
    <dgm:cxn modelId="{6715A698-54A1-4549-91ED-0A5549DA73A5}" type="presParOf" srcId="{337EB17A-889A-41B5-B2E5-D51735424106}" destId="{BD1C200C-7ED8-464D-9C9B-654FF36091F7}" srcOrd="24" destOrd="0" presId="urn:microsoft.com/office/officeart/2008/layout/CircleAccentTimeline"/>
    <dgm:cxn modelId="{55A63A59-ABEB-4819-B31C-9FC6D37A27BE}" type="presParOf" srcId="{337EB17A-889A-41B5-B2E5-D51735424106}" destId="{137BD2A2-3759-465C-BC81-244F8B923203}" srcOrd="25" destOrd="0" presId="urn:microsoft.com/office/officeart/2008/layout/CircleAccentTimeline"/>
    <dgm:cxn modelId="{26BE17FA-727A-4D7F-B760-7CB70EF9B4C5}" type="presParOf" srcId="{137BD2A2-3759-465C-BC81-244F8B923203}" destId="{65BA6E13-BEB0-42EB-8584-BE5A0974100C}" srcOrd="0" destOrd="0" presId="urn:microsoft.com/office/officeart/2008/layout/CircleAccentTimeline"/>
    <dgm:cxn modelId="{C78D0EE7-52EA-4AB6-AD81-9167AB844F38}" type="presParOf" srcId="{137BD2A2-3759-465C-BC81-244F8B923203}" destId="{ED1B50B3-201B-4214-877C-A982349C4840}" srcOrd="1" destOrd="0" presId="urn:microsoft.com/office/officeart/2008/layout/CircleAccentTimeline"/>
    <dgm:cxn modelId="{2239DEAB-1F6D-4350-940C-2177329F6231}" type="presParOf" srcId="{137BD2A2-3759-465C-BC81-244F8B923203}" destId="{AF590368-017E-43D9-9077-998C79C8494E}" srcOrd="2" destOrd="0" presId="urn:microsoft.com/office/officeart/2008/layout/CircleAccentTimeline"/>
    <dgm:cxn modelId="{10F14AA8-43DA-434E-BC24-3E4AF24EE2FA}" type="presParOf" srcId="{337EB17A-889A-41B5-B2E5-D51735424106}" destId="{9D35840B-6D61-45C8-B553-6642185EA1F0}" srcOrd="26" destOrd="0" presId="urn:microsoft.com/office/officeart/2008/layout/CircleAccentTimeline"/>
    <dgm:cxn modelId="{9BCE7FA0-19FD-4E43-B1E2-42CA843E760F}" type="presParOf" srcId="{337EB17A-889A-41B5-B2E5-D51735424106}" destId="{8A723959-E7CA-49AD-889D-76521C884DE1}" srcOrd="27" destOrd="0" presId="urn:microsoft.com/office/officeart/2008/layout/CircleAccentTimeline"/>
    <dgm:cxn modelId="{809BA143-07DA-4F59-966F-FB82D9AFD3AD}" type="presParOf" srcId="{337EB17A-889A-41B5-B2E5-D51735424106}" destId="{E3DF9413-6FC9-4EAF-9416-3635F4CCC34E}" srcOrd="28" destOrd="0" presId="urn:microsoft.com/office/officeart/2008/layout/CircleAccentTimeline"/>
    <dgm:cxn modelId="{F13BFEAB-059D-4182-A217-7685766C7EBE}" type="presParOf" srcId="{E3DF9413-6FC9-4EAF-9416-3635F4CCC34E}" destId="{22C2BAF6-1288-44A9-AF81-E02ED62A3944}" srcOrd="0" destOrd="0" presId="urn:microsoft.com/office/officeart/2008/layout/CircleAccentTimeline"/>
    <dgm:cxn modelId="{6CB4C02D-CE4C-401D-9800-A635FB41AFB4}" type="presParOf" srcId="{E3DF9413-6FC9-4EAF-9416-3635F4CCC34E}" destId="{FC660EEA-FD52-4E2F-A903-F8C762DD2564}" srcOrd="1" destOrd="0" presId="urn:microsoft.com/office/officeart/2008/layout/CircleAccentTimeline"/>
    <dgm:cxn modelId="{C8A8EA2B-B574-43D9-8AAD-A3E5F9F95B65}" type="presParOf" srcId="{E3DF9413-6FC9-4EAF-9416-3635F4CCC34E}" destId="{41256542-1757-4D5C-A896-636FF2A77760}" srcOrd="2" destOrd="0" presId="urn:microsoft.com/office/officeart/2008/layout/CircleAccentTimeline"/>
    <dgm:cxn modelId="{B8ABE7C8-7122-4367-A59D-0069CAD83739}" type="presParOf" srcId="{337EB17A-889A-41B5-B2E5-D51735424106}" destId="{54E92DEE-B802-44AF-B117-E970D17BABC2}" srcOrd="29" destOrd="0" presId="urn:microsoft.com/office/officeart/2008/layout/CircleAccentTimeline"/>
    <dgm:cxn modelId="{44E68B5D-6D1A-4942-BEBB-7C95B69172F7}" type="presParOf" srcId="{337EB17A-889A-41B5-B2E5-D51735424106}" destId="{B429011D-F725-43BF-94D3-A6D1FE0AE731}" srcOrd="30" destOrd="0" presId="urn:microsoft.com/office/officeart/2008/layout/CircleAccentTimeline"/>
    <dgm:cxn modelId="{7AEB1949-60A9-430B-9C90-B3E56093DC7B}" type="presParOf" srcId="{337EB17A-889A-41B5-B2E5-D51735424106}" destId="{935280A3-9138-4D1A-92BE-CAA4416B6538}" srcOrd="31" destOrd="0" presId="urn:microsoft.com/office/officeart/2008/layout/CircleAccentTimeline"/>
    <dgm:cxn modelId="{C870810D-7293-4D7B-84A9-FA6CB116AD77}" type="presParOf" srcId="{337EB17A-889A-41B5-B2E5-D51735424106}" destId="{9CBBE6D3-AF43-4E11-A986-65C4D38C8795}" srcOrd="32" destOrd="0" presId="urn:microsoft.com/office/officeart/2008/layout/CircleAccentTimeline"/>
    <dgm:cxn modelId="{04A8FDE3-E0E3-48F4-9687-9AA3835FE6AF}" type="presParOf" srcId="{9CBBE6D3-AF43-4E11-A986-65C4D38C8795}" destId="{4DF6CA68-ADBF-4479-8931-11FD6937C9E8}" srcOrd="0" destOrd="0" presId="urn:microsoft.com/office/officeart/2008/layout/CircleAccentTimeline"/>
    <dgm:cxn modelId="{8A20E84C-4C42-4A90-822D-A0CAD1DDA9B8}" type="presParOf" srcId="{9CBBE6D3-AF43-4E11-A986-65C4D38C8795}" destId="{388A7398-1989-484E-ABA0-CF33CFD90036}" srcOrd="1" destOrd="0" presId="urn:microsoft.com/office/officeart/2008/layout/CircleAccentTimeline"/>
    <dgm:cxn modelId="{33437665-9C4B-4B2E-9413-3FD86CFE2C3F}" type="presParOf" srcId="{9CBBE6D3-AF43-4E11-A986-65C4D38C8795}" destId="{BADFFFC3-BD5C-421D-9256-58CD6615080B}" srcOrd="2" destOrd="0" presId="urn:microsoft.com/office/officeart/2008/layout/CircleAccentTimeline"/>
    <dgm:cxn modelId="{F2DA43B7-51A9-4B81-9606-C94ED2F63615}" type="presParOf" srcId="{337EB17A-889A-41B5-B2E5-D51735424106}" destId="{8AC73063-C855-484B-B8D0-0EB772019F0E}" srcOrd="33" destOrd="0" presId="urn:microsoft.com/office/officeart/2008/layout/CircleAccentTimeline"/>
    <dgm:cxn modelId="{E48CE0B9-1F36-4A92-8EE1-479B3526A0FA}" type="presParOf" srcId="{337EB17A-889A-41B5-B2E5-D51735424106}" destId="{B1567647-7AEA-4FD4-A3EA-7F056574EAB8}" srcOrd="34" destOrd="0" presId="urn:microsoft.com/office/officeart/2008/layout/CircleAccentTimeline"/>
    <dgm:cxn modelId="{B725EC72-54EA-4689-82B0-EAC46C2B3223}" type="presParOf" srcId="{337EB17A-889A-41B5-B2E5-D51735424106}" destId="{1772A725-6CF6-42BC-9C43-2E3A292EC615}" srcOrd="35" destOrd="0" presId="urn:microsoft.com/office/officeart/2008/layout/CircleAccentTimeline"/>
    <dgm:cxn modelId="{DBB32D2E-CB54-495B-9C74-509A237F538E}" type="presParOf" srcId="{337EB17A-889A-41B5-B2E5-D51735424106}" destId="{87C8C674-CBFC-4CD8-9568-80B83EBC2443}" srcOrd="36" destOrd="0" presId="urn:microsoft.com/office/officeart/2008/layout/CircleAccentTimeline"/>
    <dgm:cxn modelId="{6F167853-AFAE-40ED-867A-6196AB6C549E}" type="presParOf" srcId="{87C8C674-CBFC-4CD8-9568-80B83EBC2443}" destId="{DFE9C42A-8F6C-4072-8A8C-CBD8157A2202}" srcOrd="0" destOrd="0" presId="urn:microsoft.com/office/officeart/2008/layout/CircleAccentTimeline"/>
    <dgm:cxn modelId="{3A2ACD3C-A0BE-4CAA-A10B-ABFE2307075D}" type="presParOf" srcId="{87C8C674-CBFC-4CD8-9568-80B83EBC2443}" destId="{ED4EC9C3-366E-48FD-98C5-CD3103FBEE94}" srcOrd="1" destOrd="0" presId="urn:microsoft.com/office/officeart/2008/layout/CircleAccentTimeline"/>
    <dgm:cxn modelId="{640F2586-BAC0-4632-80D9-DA913C63244D}" type="presParOf" srcId="{87C8C674-CBFC-4CD8-9568-80B83EBC2443}" destId="{32062E9C-A8D9-4EBE-A387-636031047AB3}" srcOrd="2" destOrd="0" presId="urn:microsoft.com/office/officeart/2008/layout/CircleAccentTimeline"/>
    <dgm:cxn modelId="{A5EA657E-DB8A-4FE1-913A-AF9F3AA04241}" type="presParOf" srcId="{337EB17A-889A-41B5-B2E5-D51735424106}" destId="{6142D253-18D9-44BD-9971-B5875BFB370D}" srcOrd="37" destOrd="0" presId="urn:microsoft.com/office/officeart/2008/layout/CircleAccentTimeline"/>
    <dgm:cxn modelId="{F5C447A6-4E2A-4B27-BE30-C2E9803AAE17}" type="presParOf" srcId="{337EB17A-889A-41B5-B2E5-D51735424106}" destId="{9A873A25-AC4F-476D-B9F3-3C276C39E105}" srcOrd="38" destOrd="0" presId="urn:microsoft.com/office/officeart/2008/layout/CircleAccent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DCD1B-6B6D-4475-A639-F0861C988BFC}">
      <dsp:nvSpPr>
        <dsp:cNvPr id="0" name=""/>
        <dsp:cNvSpPr/>
      </dsp:nvSpPr>
      <dsp:spPr>
        <a:xfrm>
          <a:off x="125058" y="1655636"/>
          <a:ext cx="1166136" cy="1166136"/>
        </a:xfrm>
        <a:prstGeom prst="donut">
          <a:avLst>
            <a:gd name="adj" fmla="val 20000"/>
          </a:avLst>
        </a:prstGeom>
        <a:solidFill>
          <a:srgbClr val="002060"/>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22F293D6-E966-42BB-93F3-F70FA11ADA03}">
      <dsp:nvSpPr>
        <dsp:cNvPr id="0" name=""/>
        <dsp:cNvSpPr/>
      </dsp:nvSpPr>
      <dsp:spPr>
        <a:xfrm rot="17700000">
          <a:off x="173246" y="590893"/>
          <a:ext cx="1449637" cy="698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0" rIns="0" bIns="0" numCol="1" spcCol="1270" anchor="ctr" anchorCtr="0">
          <a:noAutofit/>
        </a:bodyPr>
        <a:lstStyle/>
        <a:p>
          <a:pPr lvl="0" algn="ctr" defTabSz="488950">
            <a:lnSpc>
              <a:spcPct val="90000"/>
            </a:lnSpc>
            <a:spcBef>
              <a:spcPct val="0"/>
            </a:spcBef>
            <a:spcAft>
              <a:spcPct val="35000"/>
            </a:spcAft>
          </a:pPr>
          <a:r>
            <a:rPr lang="en-US" sz="1100" kern="1200"/>
            <a:t>Recruit</a:t>
          </a:r>
        </a:p>
      </dsp:txBody>
      <dsp:txXfrm>
        <a:off x="173246" y="590893"/>
        <a:ext cx="1449637" cy="698613"/>
      </dsp:txXfrm>
    </dsp:sp>
    <dsp:sp modelId="{3453D090-7363-4E04-85F4-069B3A178779}">
      <dsp:nvSpPr>
        <dsp:cNvPr id="0" name=""/>
        <dsp:cNvSpPr/>
      </dsp:nvSpPr>
      <dsp:spPr>
        <a:xfrm>
          <a:off x="2043147" y="1660266"/>
          <a:ext cx="1166136" cy="1166136"/>
        </a:xfrm>
        <a:prstGeom prst="donut">
          <a:avLst>
            <a:gd name="adj" fmla="val 2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9B8566-CA65-4F86-988B-C8DCC298CFEE}">
      <dsp:nvSpPr>
        <dsp:cNvPr id="0" name=""/>
        <dsp:cNvSpPr/>
      </dsp:nvSpPr>
      <dsp:spPr>
        <a:xfrm rot="17700000">
          <a:off x="2072676" y="547529"/>
          <a:ext cx="1449637" cy="698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0" rIns="0" bIns="0" numCol="1" spcCol="1270" anchor="ctr" anchorCtr="0">
          <a:noAutofit/>
        </a:bodyPr>
        <a:lstStyle/>
        <a:p>
          <a:pPr lvl="0" algn="ctr" defTabSz="488950">
            <a:lnSpc>
              <a:spcPct val="90000"/>
            </a:lnSpc>
            <a:spcBef>
              <a:spcPct val="0"/>
            </a:spcBef>
            <a:spcAft>
              <a:spcPct val="35000"/>
            </a:spcAft>
          </a:pPr>
          <a:r>
            <a:rPr lang="en-US" sz="1100" kern="1200" dirty="0"/>
            <a:t>Mid-Career</a:t>
          </a:r>
        </a:p>
      </dsp:txBody>
      <dsp:txXfrm>
        <a:off x="2072676" y="547529"/>
        <a:ext cx="1449637" cy="698613"/>
      </dsp:txXfrm>
    </dsp:sp>
    <dsp:sp modelId="{83FCE54F-B649-4878-A357-2AF9CC5EF7BE}">
      <dsp:nvSpPr>
        <dsp:cNvPr id="0" name=""/>
        <dsp:cNvSpPr/>
      </dsp:nvSpPr>
      <dsp:spPr>
        <a:xfrm>
          <a:off x="3297093" y="1924652"/>
          <a:ext cx="605298" cy="605298"/>
        </a:xfrm>
        <a:prstGeom prst="ellipse">
          <a:avLst/>
        </a:prstGeom>
        <a:solidFill>
          <a:schemeClr val="bg1"/>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9CDB8D02-D5D1-4279-97B4-2FFED5B1A076}">
      <dsp:nvSpPr>
        <dsp:cNvPr id="0" name=""/>
        <dsp:cNvSpPr/>
      </dsp:nvSpPr>
      <dsp:spPr>
        <a:xfrm rot="17700000">
          <a:off x="2688507" y="2880882"/>
          <a:ext cx="1254004" cy="60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lvl="0" algn="r" defTabSz="488950">
            <a:lnSpc>
              <a:spcPct val="90000"/>
            </a:lnSpc>
            <a:spcBef>
              <a:spcPct val="0"/>
            </a:spcBef>
            <a:spcAft>
              <a:spcPct val="35000"/>
            </a:spcAft>
          </a:pPr>
          <a:r>
            <a:rPr lang="en-US" sz="1100" kern="1200"/>
            <a:t>Retain</a:t>
          </a:r>
        </a:p>
      </dsp:txBody>
      <dsp:txXfrm>
        <a:off x="2688507" y="2880882"/>
        <a:ext cx="1254004" cy="604634"/>
      </dsp:txXfrm>
    </dsp:sp>
    <dsp:sp modelId="{F2062C3B-24F0-444C-A7DF-18B5839A4AA8}">
      <dsp:nvSpPr>
        <dsp:cNvPr id="0" name=""/>
        <dsp:cNvSpPr/>
      </dsp:nvSpPr>
      <dsp:spPr>
        <a:xfrm rot="17700000">
          <a:off x="2578610" y="1190586"/>
          <a:ext cx="1254004" cy="604634"/>
        </a:xfrm>
        <a:prstGeom prst="rect">
          <a:avLst/>
        </a:prstGeom>
        <a:noFill/>
        <a:ln>
          <a:noFill/>
        </a:ln>
        <a:effectLst/>
      </dsp:spPr>
      <dsp:style>
        <a:lnRef idx="0">
          <a:scrgbClr r="0" g="0" b="0"/>
        </a:lnRef>
        <a:fillRef idx="0">
          <a:scrgbClr r="0" g="0" b="0"/>
        </a:fillRef>
        <a:effectRef idx="0">
          <a:scrgbClr r="0" g="0" b="0"/>
        </a:effectRef>
        <a:fontRef idx="minor"/>
      </dsp:style>
    </dsp:sp>
    <dsp:sp modelId="{EA05A1F3-7F17-4F44-8B18-1A428DDAD247}">
      <dsp:nvSpPr>
        <dsp:cNvPr id="0" name=""/>
        <dsp:cNvSpPr/>
      </dsp:nvSpPr>
      <dsp:spPr>
        <a:xfrm>
          <a:off x="4008252" y="1608501"/>
          <a:ext cx="1166136" cy="1166136"/>
        </a:xfrm>
        <a:prstGeom prst="donut">
          <a:avLst>
            <a:gd name="adj" fmla="val 2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F28489-F358-4F03-977A-5A7D6502FF0B}">
      <dsp:nvSpPr>
        <dsp:cNvPr id="0" name=""/>
        <dsp:cNvSpPr/>
      </dsp:nvSpPr>
      <dsp:spPr>
        <a:xfrm rot="17700000">
          <a:off x="4070603" y="472482"/>
          <a:ext cx="1449637" cy="698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0" rIns="0" bIns="0" numCol="1" spcCol="1270" anchor="ctr" anchorCtr="0">
          <a:noAutofit/>
        </a:bodyPr>
        <a:lstStyle/>
        <a:p>
          <a:pPr lvl="0" algn="ctr" defTabSz="488950">
            <a:lnSpc>
              <a:spcPct val="90000"/>
            </a:lnSpc>
            <a:spcBef>
              <a:spcPct val="0"/>
            </a:spcBef>
            <a:spcAft>
              <a:spcPct val="35000"/>
            </a:spcAft>
          </a:pPr>
          <a:r>
            <a:rPr lang="en-US" sz="1100" b="1" kern="1200" dirty="0"/>
            <a:t>Notice Of Eligibility (NOE) milestone</a:t>
          </a:r>
        </a:p>
        <a:p>
          <a:pPr lvl="0" algn="ctr" defTabSz="488950">
            <a:lnSpc>
              <a:spcPct val="90000"/>
            </a:lnSpc>
            <a:spcBef>
              <a:spcPct val="0"/>
            </a:spcBef>
            <a:spcAft>
              <a:spcPct val="35000"/>
            </a:spcAft>
          </a:pPr>
          <a:r>
            <a:rPr lang="en-US" sz="1100" b="0" kern="1200" dirty="0"/>
            <a:t>Elect </a:t>
          </a:r>
        </a:p>
        <a:p>
          <a:pPr lvl="0" algn="ctr" defTabSz="488950">
            <a:lnSpc>
              <a:spcPct val="90000"/>
            </a:lnSpc>
            <a:spcBef>
              <a:spcPct val="0"/>
            </a:spcBef>
            <a:spcAft>
              <a:spcPct val="35000"/>
            </a:spcAft>
          </a:pPr>
          <a:r>
            <a:rPr lang="en-US" sz="1100" b="0" kern="1200" dirty="0"/>
            <a:t>Survivor Benefits </a:t>
          </a:r>
        </a:p>
      </dsp:txBody>
      <dsp:txXfrm>
        <a:off x="4070603" y="472482"/>
        <a:ext cx="1449637" cy="698613"/>
      </dsp:txXfrm>
    </dsp:sp>
    <dsp:sp modelId="{D8B8495F-D33E-48BF-B5D7-10876FB61E9A}">
      <dsp:nvSpPr>
        <dsp:cNvPr id="0" name=""/>
        <dsp:cNvSpPr/>
      </dsp:nvSpPr>
      <dsp:spPr>
        <a:xfrm>
          <a:off x="5260256" y="1924652"/>
          <a:ext cx="605298" cy="605298"/>
        </a:xfrm>
        <a:prstGeom prst="ellipse">
          <a:avLst/>
        </a:prstGeom>
        <a:solidFill>
          <a:schemeClr val="bg1"/>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67436CD4-398C-4FA4-9762-A950C74759A2}">
      <dsp:nvSpPr>
        <dsp:cNvPr id="0" name=""/>
        <dsp:cNvSpPr/>
      </dsp:nvSpPr>
      <dsp:spPr>
        <a:xfrm rot="17700000">
          <a:off x="4632428" y="2890932"/>
          <a:ext cx="1254004" cy="60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lvl="0" algn="r" defTabSz="488950">
            <a:lnSpc>
              <a:spcPct val="90000"/>
            </a:lnSpc>
            <a:spcBef>
              <a:spcPct val="0"/>
            </a:spcBef>
            <a:spcAft>
              <a:spcPct val="35000"/>
            </a:spcAft>
          </a:pPr>
          <a:r>
            <a:rPr lang="en-US" sz="1100" kern="1200"/>
            <a:t>Prepare</a:t>
          </a:r>
        </a:p>
      </dsp:txBody>
      <dsp:txXfrm>
        <a:off x="4632428" y="2890932"/>
        <a:ext cx="1254004" cy="604634"/>
      </dsp:txXfrm>
    </dsp:sp>
    <dsp:sp modelId="{391CF023-ADF8-46B3-81CD-FAC47BB3DE98}">
      <dsp:nvSpPr>
        <dsp:cNvPr id="0" name=""/>
        <dsp:cNvSpPr/>
      </dsp:nvSpPr>
      <dsp:spPr>
        <a:xfrm rot="17700000">
          <a:off x="4525721" y="1190586"/>
          <a:ext cx="1254004" cy="604634"/>
        </a:xfrm>
        <a:prstGeom prst="rect">
          <a:avLst/>
        </a:prstGeom>
        <a:noFill/>
        <a:ln>
          <a:noFill/>
        </a:ln>
        <a:effectLst/>
      </dsp:spPr>
      <dsp:style>
        <a:lnRef idx="0">
          <a:scrgbClr r="0" g="0" b="0"/>
        </a:lnRef>
        <a:fillRef idx="0">
          <a:scrgbClr r="0" g="0" b="0"/>
        </a:fillRef>
        <a:effectRef idx="0">
          <a:scrgbClr r="0" g="0" b="0"/>
        </a:effectRef>
        <a:fontRef idx="minor"/>
      </dsp:style>
    </dsp:sp>
    <dsp:sp modelId="{3BAB4416-BF49-46E8-BBEB-4B6F59BBCF27}">
      <dsp:nvSpPr>
        <dsp:cNvPr id="0" name=""/>
        <dsp:cNvSpPr/>
      </dsp:nvSpPr>
      <dsp:spPr>
        <a:xfrm>
          <a:off x="5910793" y="1636768"/>
          <a:ext cx="1166136" cy="1166136"/>
        </a:xfrm>
        <a:prstGeom prst="donut">
          <a:avLst>
            <a:gd name="adj" fmla="val 20000"/>
          </a:avLst>
        </a:prstGeom>
        <a:solidFill>
          <a:schemeClr val="accent4">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91362-6460-491B-9187-7FA1D1BE6E29}">
      <dsp:nvSpPr>
        <dsp:cNvPr id="0" name=""/>
        <dsp:cNvSpPr/>
      </dsp:nvSpPr>
      <dsp:spPr>
        <a:xfrm rot="17700000">
          <a:off x="6058664" y="540513"/>
          <a:ext cx="1449637" cy="698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0" rIns="0" bIns="0" numCol="1" spcCol="1270" anchor="ctr" anchorCtr="0">
          <a:noAutofit/>
        </a:bodyPr>
        <a:lstStyle/>
        <a:p>
          <a:pPr lvl="0" algn="ctr" defTabSz="488950">
            <a:lnSpc>
              <a:spcPct val="90000"/>
            </a:lnSpc>
            <a:spcBef>
              <a:spcPct val="0"/>
            </a:spcBef>
            <a:spcAft>
              <a:spcPct val="35000"/>
            </a:spcAft>
          </a:pPr>
          <a:r>
            <a:rPr lang="en-US" sz="1100" b="1" kern="1200" dirty="0"/>
            <a:t>Gray milestone</a:t>
          </a:r>
        </a:p>
        <a:p>
          <a:pPr lvl="0" algn="ctr" defTabSz="488950">
            <a:lnSpc>
              <a:spcPct val="90000"/>
            </a:lnSpc>
            <a:spcBef>
              <a:spcPct val="0"/>
            </a:spcBef>
            <a:spcAft>
              <a:spcPct val="35000"/>
            </a:spcAft>
          </a:pPr>
          <a:r>
            <a:rPr lang="en-US" sz="1100" b="1" kern="1200" dirty="0"/>
            <a:t>Retired Awaiting Pay</a:t>
          </a:r>
          <a:endParaRPr lang="en-US" sz="1100" kern="1200" dirty="0"/>
        </a:p>
      </dsp:txBody>
      <dsp:txXfrm>
        <a:off x="6058664" y="540513"/>
        <a:ext cx="1449637" cy="698613"/>
      </dsp:txXfrm>
    </dsp:sp>
    <dsp:sp modelId="{268D54BE-E739-4BC9-9A7D-3E13F78FD7A4}">
      <dsp:nvSpPr>
        <dsp:cNvPr id="0" name=""/>
        <dsp:cNvSpPr/>
      </dsp:nvSpPr>
      <dsp:spPr>
        <a:xfrm>
          <a:off x="7141081" y="1995472"/>
          <a:ext cx="605298" cy="605298"/>
        </a:xfrm>
        <a:prstGeom prst="ellipse">
          <a:avLst/>
        </a:prstGeom>
        <a:solidFill>
          <a:srgbClr val="57575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1853B0-E9CE-410E-8DCE-739E1BE0A19C}">
      <dsp:nvSpPr>
        <dsp:cNvPr id="0" name=""/>
        <dsp:cNvSpPr/>
      </dsp:nvSpPr>
      <dsp:spPr>
        <a:xfrm rot="17700000">
          <a:off x="6502045" y="3157690"/>
          <a:ext cx="1254004" cy="60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lvl="0" algn="r" defTabSz="488950">
            <a:lnSpc>
              <a:spcPct val="90000"/>
            </a:lnSpc>
            <a:spcBef>
              <a:spcPct val="0"/>
            </a:spcBef>
            <a:spcAft>
              <a:spcPct val="35000"/>
            </a:spcAft>
          </a:pPr>
          <a:r>
            <a:rPr lang="en-US" sz="1100" kern="1200"/>
            <a:t>Retire from participation</a:t>
          </a:r>
        </a:p>
      </dsp:txBody>
      <dsp:txXfrm>
        <a:off x="6502045" y="3157690"/>
        <a:ext cx="1254004" cy="604634"/>
      </dsp:txXfrm>
    </dsp:sp>
    <dsp:sp modelId="{2ABC8520-A08A-40B9-A8B9-6399F6F8E172}">
      <dsp:nvSpPr>
        <dsp:cNvPr id="0" name=""/>
        <dsp:cNvSpPr/>
      </dsp:nvSpPr>
      <dsp:spPr>
        <a:xfrm rot="17700000">
          <a:off x="6472832" y="1190586"/>
          <a:ext cx="1254004" cy="604634"/>
        </a:xfrm>
        <a:prstGeom prst="rect">
          <a:avLst/>
        </a:prstGeom>
        <a:noFill/>
        <a:ln>
          <a:noFill/>
        </a:ln>
        <a:effectLst/>
      </dsp:spPr>
      <dsp:style>
        <a:lnRef idx="0">
          <a:scrgbClr r="0" g="0" b="0"/>
        </a:lnRef>
        <a:fillRef idx="0">
          <a:scrgbClr r="0" g="0" b="0"/>
        </a:fillRef>
        <a:effectRef idx="0">
          <a:scrgbClr r="0" g="0" b="0"/>
        </a:effectRef>
        <a:fontRef idx="minor"/>
      </dsp:style>
    </dsp:sp>
    <dsp:sp modelId="{65BA6E13-BEB0-42EB-8584-BE5A0974100C}">
      <dsp:nvSpPr>
        <dsp:cNvPr id="0" name=""/>
        <dsp:cNvSpPr/>
      </dsp:nvSpPr>
      <dsp:spPr>
        <a:xfrm>
          <a:off x="7819252" y="2006906"/>
          <a:ext cx="605298" cy="605298"/>
        </a:xfrm>
        <a:prstGeom prst="ellipse">
          <a:avLst/>
        </a:prstGeom>
        <a:solidFill>
          <a:srgbClr val="57575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1B50B3-201B-4214-877C-A982349C4840}">
      <dsp:nvSpPr>
        <dsp:cNvPr id="0" name=""/>
        <dsp:cNvSpPr/>
      </dsp:nvSpPr>
      <dsp:spPr>
        <a:xfrm rot="17700000">
          <a:off x="7179037" y="3157690"/>
          <a:ext cx="1254004" cy="60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lvl="0" algn="r" defTabSz="488950">
            <a:lnSpc>
              <a:spcPct val="90000"/>
            </a:lnSpc>
            <a:spcBef>
              <a:spcPct val="0"/>
            </a:spcBef>
            <a:spcAft>
              <a:spcPct val="35000"/>
            </a:spcAft>
          </a:pPr>
          <a:r>
            <a:rPr lang="en-US" sz="1100" kern="1200"/>
            <a:t>Approach pay eligibility</a:t>
          </a:r>
        </a:p>
      </dsp:txBody>
      <dsp:txXfrm>
        <a:off x="7179037" y="3157690"/>
        <a:ext cx="1254004" cy="604634"/>
      </dsp:txXfrm>
    </dsp:sp>
    <dsp:sp modelId="{AF590368-017E-43D9-9077-998C79C8494E}">
      <dsp:nvSpPr>
        <dsp:cNvPr id="0" name=""/>
        <dsp:cNvSpPr/>
      </dsp:nvSpPr>
      <dsp:spPr>
        <a:xfrm rot="17700000">
          <a:off x="7165875" y="1190586"/>
          <a:ext cx="1254004" cy="604634"/>
        </a:xfrm>
        <a:prstGeom prst="rect">
          <a:avLst/>
        </a:prstGeom>
        <a:noFill/>
        <a:ln>
          <a:noFill/>
        </a:ln>
        <a:effectLst/>
      </dsp:spPr>
      <dsp:style>
        <a:lnRef idx="0">
          <a:scrgbClr r="0" g="0" b="0"/>
        </a:lnRef>
        <a:fillRef idx="0">
          <a:scrgbClr r="0" g="0" b="0"/>
        </a:fillRef>
        <a:effectRef idx="0">
          <a:scrgbClr r="0" g="0" b="0"/>
        </a:effectRef>
        <a:fontRef idx="minor"/>
      </dsp:style>
    </dsp:sp>
    <dsp:sp modelId="{22C2BAF6-1288-44A9-AF81-E02ED62A3944}">
      <dsp:nvSpPr>
        <dsp:cNvPr id="0" name=""/>
        <dsp:cNvSpPr/>
      </dsp:nvSpPr>
      <dsp:spPr>
        <a:xfrm>
          <a:off x="8466344" y="1751982"/>
          <a:ext cx="1166136" cy="1166136"/>
        </a:xfrm>
        <a:prstGeom prst="donut">
          <a:avLst>
            <a:gd name="adj" fmla="val 20000"/>
          </a:avLst>
        </a:prstGeom>
        <a:solidFill>
          <a:srgbClr val="3C8A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660EEA-FD52-4E2F-A903-F8C762DD2564}">
      <dsp:nvSpPr>
        <dsp:cNvPr id="0" name=""/>
        <dsp:cNvSpPr/>
      </dsp:nvSpPr>
      <dsp:spPr>
        <a:xfrm rot="17700000">
          <a:off x="8487505" y="611763"/>
          <a:ext cx="1449637" cy="698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0" rIns="0" bIns="0" numCol="1" spcCol="1270" anchor="ctr" anchorCtr="0">
          <a:noAutofit/>
        </a:bodyPr>
        <a:lstStyle/>
        <a:p>
          <a:pPr lvl="0" algn="ctr" defTabSz="488950">
            <a:lnSpc>
              <a:spcPct val="90000"/>
            </a:lnSpc>
            <a:spcBef>
              <a:spcPct val="0"/>
            </a:spcBef>
            <a:spcAft>
              <a:spcPct val="35000"/>
            </a:spcAft>
          </a:pPr>
          <a:r>
            <a:rPr lang="en-US" sz="1100" b="1" kern="1200" dirty="0"/>
            <a:t>Pay milestone</a:t>
          </a:r>
        </a:p>
        <a:p>
          <a:pPr lvl="0" algn="ctr" defTabSz="488950">
            <a:lnSpc>
              <a:spcPct val="90000"/>
            </a:lnSpc>
            <a:spcBef>
              <a:spcPct val="0"/>
            </a:spcBef>
            <a:spcAft>
              <a:spcPct val="35000"/>
            </a:spcAft>
          </a:pPr>
          <a:r>
            <a:rPr lang="en-US" sz="1100" b="1" kern="1200" dirty="0"/>
            <a:t>Retired </a:t>
          </a:r>
        </a:p>
        <a:p>
          <a:pPr lvl="0" algn="ctr" defTabSz="488950">
            <a:lnSpc>
              <a:spcPct val="90000"/>
            </a:lnSpc>
            <a:spcBef>
              <a:spcPct val="0"/>
            </a:spcBef>
            <a:spcAft>
              <a:spcPct val="35000"/>
            </a:spcAft>
          </a:pPr>
          <a:r>
            <a:rPr lang="en-US" sz="1100" b="1" kern="1200" dirty="0"/>
            <a:t>With Pay</a:t>
          </a:r>
        </a:p>
      </dsp:txBody>
      <dsp:txXfrm>
        <a:off x="8487505" y="611763"/>
        <a:ext cx="1449637" cy="698613"/>
      </dsp:txXfrm>
    </dsp:sp>
    <dsp:sp modelId="{4DF6CA68-ADBF-4479-8931-11FD6937C9E8}">
      <dsp:nvSpPr>
        <dsp:cNvPr id="0" name=""/>
        <dsp:cNvSpPr/>
      </dsp:nvSpPr>
      <dsp:spPr>
        <a:xfrm>
          <a:off x="9672124" y="2032401"/>
          <a:ext cx="605298" cy="605298"/>
        </a:xfrm>
        <a:prstGeom prst="ellipse">
          <a:avLst/>
        </a:prstGeom>
        <a:solidFill>
          <a:srgbClr val="3C8A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8A7398-1989-484E-ABA0-CF33CFD90036}">
      <dsp:nvSpPr>
        <dsp:cNvPr id="0" name=""/>
        <dsp:cNvSpPr/>
      </dsp:nvSpPr>
      <dsp:spPr>
        <a:xfrm rot="17700000">
          <a:off x="8930899" y="3211937"/>
          <a:ext cx="1254004" cy="60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lvl="0" algn="r" defTabSz="488950">
            <a:lnSpc>
              <a:spcPct val="90000"/>
            </a:lnSpc>
            <a:spcBef>
              <a:spcPct val="0"/>
            </a:spcBef>
            <a:spcAft>
              <a:spcPct val="35000"/>
            </a:spcAft>
          </a:pPr>
          <a:endParaRPr lang="en-US" sz="1100" kern="1200"/>
        </a:p>
      </dsp:txBody>
      <dsp:txXfrm>
        <a:off x="8930899" y="3211937"/>
        <a:ext cx="1254004" cy="604634"/>
      </dsp:txXfrm>
    </dsp:sp>
    <dsp:sp modelId="{BADFFFC3-BD5C-421D-9256-58CD6615080B}">
      <dsp:nvSpPr>
        <dsp:cNvPr id="0" name=""/>
        <dsp:cNvSpPr/>
      </dsp:nvSpPr>
      <dsp:spPr>
        <a:xfrm rot="17700000">
          <a:off x="9112986" y="1190586"/>
          <a:ext cx="1254004" cy="604634"/>
        </a:xfrm>
        <a:prstGeom prst="rect">
          <a:avLst/>
        </a:prstGeom>
        <a:noFill/>
        <a:ln>
          <a:noFill/>
        </a:ln>
        <a:effectLst/>
      </dsp:spPr>
      <dsp:style>
        <a:lnRef idx="0">
          <a:scrgbClr r="0" g="0" b="0"/>
        </a:lnRef>
        <a:fillRef idx="0">
          <a:scrgbClr r="0" g="0" b="0"/>
        </a:fillRef>
        <a:effectRef idx="0">
          <a:scrgbClr r="0" g="0" b="0"/>
        </a:effectRef>
        <a:fontRef idx="minor"/>
      </dsp:style>
    </dsp:sp>
    <dsp:sp modelId="{DFE9C42A-8F6C-4072-8A8C-CBD8157A2202}">
      <dsp:nvSpPr>
        <dsp:cNvPr id="0" name=""/>
        <dsp:cNvSpPr/>
      </dsp:nvSpPr>
      <dsp:spPr>
        <a:xfrm>
          <a:off x="10339478" y="2032401"/>
          <a:ext cx="605298" cy="605298"/>
        </a:xfrm>
        <a:prstGeom prst="ellipse">
          <a:avLst/>
        </a:prstGeom>
        <a:solidFill>
          <a:srgbClr val="3C8A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4EC9C3-366E-48FD-98C5-CD3103FBEE94}">
      <dsp:nvSpPr>
        <dsp:cNvPr id="0" name=""/>
        <dsp:cNvSpPr/>
      </dsp:nvSpPr>
      <dsp:spPr>
        <a:xfrm rot="17700000">
          <a:off x="9686765" y="3131686"/>
          <a:ext cx="1254004" cy="60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lvl="0" algn="r" defTabSz="488950">
            <a:lnSpc>
              <a:spcPct val="90000"/>
            </a:lnSpc>
            <a:spcBef>
              <a:spcPct val="0"/>
            </a:spcBef>
            <a:spcAft>
              <a:spcPct val="35000"/>
            </a:spcAft>
          </a:pPr>
          <a:r>
            <a:rPr lang="en-US" sz="1100" kern="1200"/>
            <a:t>Age 60; </a:t>
          </a:r>
        </a:p>
        <a:p>
          <a:pPr lvl="0" algn="r" defTabSz="488950">
            <a:lnSpc>
              <a:spcPct val="90000"/>
            </a:lnSpc>
            <a:spcBef>
              <a:spcPct val="0"/>
            </a:spcBef>
            <a:spcAft>
              <a:spcPct val="35000"/>
            </a:spcAft>
          </a:pPr>
          <a:r>
            <a:rPr lang="en-US" sz="1100" kern="1200"/>
            <a:t>enroll in TRICARE</a:t>
          </a:r>
        </a:p>
      </dsp:txBody>
      <dsp:txXfrm>
        <a:off x="9686765" y="3131686"/>
        <a:ext cx="1254004" cy="604634"/>
      </dsp:txXfrm>
    </dsp:sp>
    <dsp:sp modelId="{32062E9C-A8D9-4EBE-A387-636031047AB3}">
      <dsp:nvSpPr>
        <dsp:cNvPr id="0" name=""/>
        <dsp:cNvSpPr/>
      </dsp:nvSpPr>
      <dsp:spPr>
        <a:xfrm rot="17700000">
          <a:off x="9806029" y="1190586"/>
          <a:ext cx="1254004" cy="60463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170138" cy="479539"/>
          </a:xfrm>
          <a:prstGeom prst="rect">
            <a:avLst/>
          </a:prstGeom>
        </p:spPr>
        <p:txBody>
          <a:bodyPr vert="horz" lIns="90913" tIns="45457" rIns="90913" bIns="45457" rtlCol="0"/>
          <a:lstStyle>
            <a:lvl1pPr algn="l">
              <a:defRPr sz="11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4143427" y="1"/>
            <a:ext cx="3170138" cy="479539"/>
          </a:xfrm>
          <a:prstGeom prst="rect">
            <a:avLst/>
          </a:prstGeom>
        </p:spPr>
        <p:txBody>
          <a:bodyPr vert="horz" lIns="90913" tIns="45457" rIns="90913" bIns="45457" rtlCol="0"/>
          <a:lstStyle>
            <a:lvl1pPr algn="r">
              <a:defRPr sz="1100"/>
            </a:lvl1pPr>
          </a:lstStyle>
          <a:p>
            <a:fld id="{B4AD245C-091B-44E2-BFB0-BD94217887F7}" type="datetimeFigureOut">
              <a:rPr lang="en-US" smtClean="0">
                <a:latin typeface="Arial" panose="020B0604020202020204" pitchFamily="34" charset="0"/>
              </a:rPr>
              <a:t>2/1/2023</a:t>
            </a:fld>
            <a:endParaRPr lang="en-US">
              <a:latin typeface="Arial" panose="020B0604020202020204" pitchFamily="34" charset="0"/>
            </a:endParaRPr>
          </a:p>
        </p:txBody>
      </p:sp>
      <p:sp>
        <p:nvSpPr>
          <p:cNvPr id="4" name="Footer Placeholder 3"/>
          <p:cNvSpPr>
            <a:spLocks noGrp="1"/>
          </p:cNvSpPr>
          <p:nvPr>
            <p:ph type="ftr" sz="quarter" idx="2"/>
          </p:nvPr>
        </p:nvSpPr>
        <p:spPr>
          <a:xfrm>
            <a:off x="4" y="9120173"/>
            <a:ext cx="3170138" cy="479539"/>
          </a:xfrm>
          <a:prstGeom prst="rect">
            <a:avLst/>
          </a:prstGeom>
        </p:spPr>
        <p:txBody>
          <a:bodyPr vert="horz" lIns="90913" tIns="45457" rIns="90913" bIns="45457" rtlCol="0" anchor="b"/>
          <a:lstStyle>
            <a:lvl1pPr algn="l">
              <a:defRPr sz="11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4143427" y="9120173"/>
            <a:ext cx="3170138" cy="479539"/>
          </a:xfrm>
          <a:prstGeom prst="rect">
            <a:avLst/>
          </a:prstGeom>
        </p:spPr>
        <p:txBody>
          <a:bodyPr vert="horz" lIns="90913" tIns="45457" rIns="90913" bIns="45457" rtlCol="0" anchor="b"/>
          <a:lstStyle>
            <a:lvl1pPr algn="r">
              <a:defRPr sz="1100"/>
            </a:lvl1pPr>
          </a:lstStyle>
          <a:p>
            <a:fld id="{9A913F39-CFF6-40F1-84D1-700840B41EAB}"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8478" tIns="49238" rIns="98478" bIns="49238"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4143589" y="1"/>
            <a:ext cx="3169920" cy="480060"/>
          </a:xfrm>
          <a:prstGeom prst="rect">
            <a:avLst/>
          </a:prstGeom>
        </p:spPr>
        <p:txBody>
          <a:bodyPr vert="horz" lIns="98478" tIns="49238" rIns="98478" bIns="49238" rtlCol="0"/>
          <a:lstStyle>
            <a:lvl1pPr algn="r">
              <a:defRPr sz="1200">
                <a:latin typeface="Arial" panose="020B0604020202020204" pitchFamily="34" charset="0"/>
              </a:defRPr>
            </a:lvl1pPr>
          </a:lstStyle>
          <a:p>
            <a:fld id="{0BA5BBE4-AEA3-489A-A28E-0C2FAF2506E3}" type="datetimeFigureOut">
              <a:rPr lang="en-US" smtClean="0"/>
              <a:pPr/>
              <a:t>2/1/2023</a:t>
            </a:fld>
            <a:endParaRPr lang="en-US"/>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8478" tIns="49238" rIns="98478" bIns="49238" rtlCol="0" anchor="ctr"/>
          <a:lstStyle/>
          <a:p>
            <a:endParaRPr lang="en-GB"/>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8478" tIns="49238" rIns="98478" bIns="4923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8478" tIns="49238" rIns="98478" bIns="49238"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143589" y="9119475"/>
            <a:ext cx="3169920" cy="480060"/>
          </a:xfrm>
          <a:prstGeom prst="rect">
            <a:avLst/>
          </a:prstGeom>
        </p:spPr>
        <p:txBody>
          <a:bodyPr vert="horz" lIns="98478" tIns="49238" rIns="98478" bIns="49238" rtlCol="0" anchor="b"/>
          <a:lstStyle>
            <a:lvl1pPr algn="r">
              <a:defRPr sz="1200">
                <a:latin typeface="Arial" panose="020B0604020202020204" pitchFamily="34" charset="0"/>
              </a:defRPr>
            </a:lvl1pPr>
          </a:lstStyle>
          <a:p>
            <a:fld id="{C0F4A2C8-6C88-4E71-83EE-698B9D4FE22F}" type="slidenum">
              <a:rPr lang="en-US" smtClean="0"/>
              <a:pPr/>
              <a:t>‹#›</a:t>
            </a:fld>
            <a:endParaRPr lang="en-US"/>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ilitarypay.defense.gov/Portals/3/Documents/Blended%20Retirement/FINRED-LeaderCard-31Aug17-Final.pdf?ver=2017-09-07-101041-54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8912" y="4559935"/>
            <a:ext cx="6437376" cy="4320540"/>
          </a:xfrm>
        </p:spPr>
        <p:txBody>
          <a:bodyPr vert="horz" lIns="98478" tIns="49238" rIns="98478" bIns="49238" rtlCol="0">
            <a:noAutofit/>
          </a:bodyPr>
          <a:lstStyle/>
          <a:p>
            <a:r>
              <a:rPr lang="en-US" sz="1000" dirty="0"/>
              <a:t>Welcome to the Navy Reserve!  Beginning with the end in mind is a best practice. So, we’ve designed this material as part of onboarding new accession members within the first 6 months of service in the Navy Reserve, to help you chart a successful Navy Reserve career. </a:t>
            </a:r>
          </a:p>
          <a:p>
            <a:endParaRPr lang="en-US" sz="1000" dirty="0"/>
          </a:p>
          <a:p>
            <a:r>
              <a:rPr lang="en-US" sz="1000" dirty="0"/>
              <a:t>This course introduces Navy Reserve Retirement fundamentals: </a:t>
            </a:r>
          </a:p>
          <a:p>
            <a:endParaRPr lang="en-US" sz="1000" dirty="0"/>
          </a:p>
          <a:p>
            <a:r>
              <a:rPr lang="en-US" sz="1000" dirty="0"/>
              <a:t>Benefits of continuing service in the Navy Reserve</a:t>
            </a:r>
          </a:p>
          <a:p>
            <a:r>
              <a:rPr lang="en-US" sz="1000" dirty="0"/>
              <a:t>Military Life Cycle model of a Reserve Component member</a:t>
            </a:r>
          </a:p>
          <a:p>
            <a:r>
              <a:rPr lang="en-US" sz="1000" dirty="0"/>
              <a:t>Title 10 US Code and Retirement from the Armed Forces</a:t>
            </a:r>
          </a:p>
          <a:p>
            <a:r>
              <a:rPr lang="en-US" sz="1000" dirty="0"/>
              <a:t>DoD Retirement Systems</a:t>
            </a:r>
          </a:p>
          <a:p>
            <a:r>
              <a:rPr lang="en-US" sz="1000" dirty="0"/>
              <a:t>DoD Retirement Plans</a:t>
            </a:r>
          </a:p>
          <a:p>
            <a:r>
              <a:rPr lang="en-US" sz="1000" dirty="0"/>
              <a:t>And Reserve Career Management Best Practices towards retirement</a:t>
            </a:r>
          </a:p>
          <a:p>
            <a:endParaRPr lang="en-US" sz="1000" dirty="0"/>
          </a:p>
          <a:p>
            <a:endParaRPr lang="en-US" sz="1000"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1</a:t>
            </a:fld>
            <a:endParaRPr lang="en-US"/>
          </a:p>
        </p:txBody>
      </p:sp>
    </p:spTree>
    <p:extLst>
      <p:ext uri="{BB962C8B-B14F-4D97-AF65-F5344CB8AC3E}">
        <p14:creationId xmlns:p14="http://schemas.microsoft.com/office/powerpoint/2010/main" val="169510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a:xfrm>
            <a:off x="458788" y="4571999"/>
            <a:ext cx="6437376" cy="4308476"/>
          </a:xfrm>
        </p:spPr>
        <p:txBody>
          <a:bodyPr>
            <a:noAutofit/>
          </a:bodyPr>
          <a:lstStyle/>
          <a:p>
            <a:r>
              <a:rPr lang="en-US" sz="1000" dirty="0">
                <a:solidFill>
                  <a:srgbClr val="000000"/>
                </a:solidFill>
                <a:effectLst/>
                <a:cs typeface="Arial" panose="020B0604020202020204" pitchFamily="34" charset="0"/>
              </a:rPr>
              <a:t>Points come from both Inactive and Active sources</a:t>
            </a:r>
            <a:r>
              <a:rPr lang="en-US" sz="1000" dirty="0">
                <a:solidFill>
                  <a:srgbClr val="000000"/>
                </a:solidFill>
                <a:cs typeface="Arial" panose="020B0604020202020204" pitchFamily="34" charset="0"/>
              </a:rPr>
              <a:t>. They </a:t>
            </a:r>
            <a:r>
              <a:rPr lang="en-US" sz="1000" dirty="0">
                <a:solidFill>
                  <a:srgbClr val="000000"/>
                </a:solidFill>
                <a:effectLst/>
                <a:cs typeface="Arial" panose="020B0604020202020204" pitchFamily="34" charset="0"/>
              </a:rPr>
              <a:t>are subject to various limits, such as max inactive points, max total points, and exclusionary rules which prevent simultaneous accrual of different types of points. </a:t>
            </a:r>
          </a:p>
          <a:p>
            <a:r>
              <a:rPr lang="en-US" sz="1000" i="1" dirty="0">
                <a:solidFill>
                  <a:srgbClr val="000000"/>
                </a:solidFill>
                <a:effectLst/>
                <a:cs typeface="Arial" panose="020B0604020202020204" pitchFamily="34" charset="0"/>
              </a:rPr>
              <a:t>Please note</a:t>
            </a:r>
            <a:r>
              <a:rPr lang="en-US" sz="1000" dirty="0">
                <a:solidFill>
                  <a:srgbClr val="000000"/>
                </a:solidFill>
                <a:effectLst/>
                <a:cs typeface="Arial" panose="020B0604020202020204" pitchFamily="34" charset="0"/>
              </a:rPr>
              <a:t> that </a:t>
            </a:r>
            <a:r>
              <a:rPr lang="en-US" sz="1000" dirty="0">
                <a:solidFill>
                  <a:srgbClr val="000000"/>
                </a:solidFill>
                <a:cs typeface="Arial" panose="020B0604020202020204" pitchFamily="34" charset="0"/>
              </a:rPr>
              <a:t>there are several business rules </a:t>
            </a:r>
            <a:r>
              <a:rPr lang="en-US" sz="1000" dirty="0">
                <a:solidFill>
                  <a:srgbClr val="000000"/>
                </a:solidFill>
                <a:effectLst/>
                <a:cs typeface="Arial" panose="020B0604020202020204" pitchFamily="34" charset="0"/>
              </a:rPr>
              <a:t>and exceptions for how and when points may accrue.  For example, you cannot earn FHD on the same day as IDT.  You cannot earn inactive points during the same time as active points (except for JPME earned through the Naval War College.)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cs typeface="Arial" panose="020B0604020202020204" pitchFamily="34" charset="0"/>
              </a:rPr>
              <a:t>Business rules preclude receiving IDT on the same day as funeral honors point, and vice versa.  The bottom line is 1 </a:t>
            </a:r>
            <a:r>
              <a:rPr lang="en-US" sz="1000" dirty="0" err="1">
                <a:effectLst/>
                <a:cs typeface="Arial" panose="020B0604020202020204" pitchFamily="34" charset="0"/>
              </a:rPr>
              <a:t>pt</a:t>
            </a:r>
            <a:r>
              <a:rPr lang="en-US" sz="1000" dirty="0">
                <a:effectLst/>
                <a:cs typeface="Arial" panose="020B0604020202020204" pitchFamily="34" charset="0"/>
              </a:rPr>
              <a:t> per day for funeral honors (ONLY and MAX); OR 2 points per day (MAX) for Drills.</a:t>
            </a:r>
            <a:endParaRPr lang="en-US" sz="1000" dirty="0">
              <a:cs typeface="Arial" panose="020B0604020202020204" pitchFamily="34" charset="0"/>
            </a:endParaRPr>
          </a:p>
          <a:p>
            <a:r>
              <a:rPr lang="en-US" sz="1000" b="1" dirty="0">
                <a:cs typeface="Arial" panose="020B0604020202020204" pitchFamily="34" charset="0"/>
              </a:rPr>
              <a:t>Continuing Medical Education (CME) </a:t>
            </a:r>
            <a:r>
              <a:rPr lang="en-US" sz="1000" dirty="0">
                <a:cs typeface="Arial" panose="020B0604020202020204" pitchFamily="34" charset="0"/>
              </a:rPr>
              <a:t>credit is submitted to BUMED and BUMED forwards to PERS-912.</a:t>
            </a:r>
            <a:endParaRPr lang="en-US" sz="1000" dirty="0">
              <a:solidFill>
                <a:srgbClr val="1C1E21"/>
              </a:solidFill>
              <a:ea typeface="Verdan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cs typeface="Arial" panose="020B0604020202020204" pitchFamily="34" charset="0"/>
              </a:rPr>
              <a:t>Any educational seminar would have to be done when NOT otherwise in a duty status. BUMED would need to weigh in as to whether online counts; e.g., UpToDate and similar programs.</a:t>
            </a:r>
          </a:p>
          <a:p>
            <a:endParaRPr lang="en-US" sz="1000" dirty="0">
              <a:solidFill>
                <a:srgbClr val="000000"/>
              </a:solidFill>
              <a:effectLst/>
              <a:cs typeface="Arial" panose="020B0604020202020204" pitchFamily="34" charset="0"/>
            </a:endParaRPr>
          </a:p>
          <a:p>
            <a:r>
              <a:rPr lang="en-US" sz="1000" dirty="0">
                <a:solidFill>
                  <a:srgbClr val="000000"/>
                </a:solidFill>
                <a:effectLst/>
                <a:cs typeface="Arial" panose="020B0604020202020204" pitchFamily="34" charset="0"/>
              </a:rPr>
              <a:t>But, valid points accrue together regardless of source to a total within each Anniversary Year. </a:t>
            </a:r>
            <a:r>
              <a:rPr lang="en-US" sz="1000" dirty="0">
                <a:solidFill>
                  <a:srgbClr val="000000"/>
                </a:solidFill>
                <a:cs typeface="Arial" panose="020B0604020202020204" pitchFamily="34" charset="0"/>
              </a:rPr>
              <a:t>Over your entire career, points continue to accrue toward your Career Total Points.</a:t>
            </a:r>
            <a:r>
              <a:rPr lang="en-US" sz="1000" dirty="0">
                <a:solidFill>
                  <a:srgbClr val="000000"/>
                </a:solidFill>
                <a:effectLst/>
                <a:cs typeface="Arial" panose="020B0604020202020204" pitchFamily="34" charset="0"/>
              </a:rPr>
              <a:t> At the end of your career, if you’ve earned eligibility for non-regular retirement per Title 10 US Code, it’ll be your Career Total Points that goes into the computation for Retired Pay. Remember, you need at least 50 retirement points within each Anniversary Year to have that year qualify as 1 of the 20 toward retirement eligibility.</a:t>
            </a:r>
          </a:p>
          <a:p>
            <a:endParaRPr lang="en-US" sz="1000" dirty="0">
              <a:solidFill>
                <a:srgbClr val="000000"/>
              </a:solidFill>
              <a:cs typeface="Arial" panose="020B0604020202020204" pitchFamily="34" charset="0"/>
            </a:endParaRPr>
          </a:p>
          <a:p>
            <a:r>
              <a:rPr lang="en-US" sz="1000" dirty="0">
                <a:solidFill>
                  <a:srgbClr val="000000"/>
                </a:solidFill>
                <a:effectLst/>
                <a:cs typeface="Arial" panose="020B0604020202020204" pitchFamily="34" charset="0"/>
              </a:rPr>
              <a:t>Be planful with your duties in order to meet minimum requirements for both Satisfactory Participation and well as Qualifying Years.  You can also be strategic in planning your duties in order to maximize your points accrued. Try not to overwork, such that you end up performing duties that can not accrue toward total points due to business rules. </a:t>
            </a:r>
          </a:p>
          <a:p>
            <a:endParaRPr lang="en-US" sz="1000" dirty="0">
              <a:solidFill>
                <a:srgbClr val="000000"/>
              </a:solidFill>
              <a:cs typeface="Arial" panose="020B0604020202020204" pitchFamily="34" charset="0"/>
            </a:endParaRPr>
          </a:p>
          <a:p>
            <a:r>
              <a:rPr lang="en-US" sz="1000" dirty="0">
                <a:solidFill>
                  <a:srgbClr val="000000"/>
                </a:solidFill>
                <a:effectLst/>
                <a:cs typeface="Arial" panose="020B0604020202020204" pitchFamily="34" charset="0"/>
              </a:rPr>
              <a:t>BEST PRACTICE: Regularly review your point record to assure accuracy, and advocate early for corrections if needed. Do not wait until you are retiring with pay to get missing points added. Ideally, unit COs would conduct a point record review with their unit members during every annual Unit in the Spotlight. NRCs would be knowledgeable and effective in making corrections at that Echelon 5 level, not putting the burden of point record corrections entirely on PERS-912 for the entire Force.</a:t>
            </a:r>
          </a:p>
          <a:p>
            <a:endParaRPr lang="en-US" sz="1000" dirty="0">
              <a:solidFill>
                <a:srgbClr val="000000"/>
              </a:solidFill>
              <a:effectLst/>
              <a:cs typeface="Arial" panose="020B0604020202020204" pitchFamily="34" charset="0"/>
            </a:endParaRPr>
          </a:p>
        </p:txBody>
      </p:sp>
      <p:sp>
        <p:nvSpPr>
          <p:cNvPr id="6" name="Slide Number Placeholder 5">
            <a:extLst>
              <a:ext uri="{FF2B5EF4-FFF2-40B4-BE49-F238E27FC236}">
                <a16:creationId xmlns:a16="http://schemas.microsoft.com/office/drawing/2014/main" id="{439F21F7-FB2B-4349-9F5A-C771C46B81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2399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a:xfrm>
            <a:off x="458787" y="4565650"/>
            <a:ext cx="6397625" cy="4314826"/>
          </a:xfrm>
        </p:spPr>
        <p:txBody>
          <a:bodyPr>
            <a:normAutofit/>
          </a:bodyPr>
          <a:lstStyle/>
          <a:p>
            <a:pPr marL="342900" indent="-342900" algn="l">
              <a:buAutoNum type="arabicPeriod"/>
            </a:pPr>
            <a:r>
              <a:rPr lang="en-US" sz="1000" b="1" i="0" u="none" strike="noStrike" baseline="0">
                <a:cs typeface="Arial" panose="020B0604020202020204" pitchFamily="34" charset="0"/>
              </a:rPr>
              <a:t>What </a:t>
            </a:r>
            <a:r>
              <a:rPr lang="en-US" sz="1000" b="1" i="0" u="none" strike="noStrike" baseline="0" dirty="0">
                <a:cs typeface="Arial" panose="020B0604020202020204" pitchFamily="34" charset="0"/>
              </a:rPr>
              <a:t>are some benefits of serving in the Navy Reserve? </a:t>
            </a:r>
            <a:r>
              <a:rPr lang="en-US" sz="1200" b="1" dirty="0">
                <a:cs typeface="Arial" panose="020B0604020202020204" pitchFamily="34" charset="0"/>
              </a:rPr>
              <a:t>What is YOUR Why?</a:t>
            </a:r>
            <a:endParaRPr lang="en-US" sz="1000" b="1" i="0" u="none" strike="noStrike" baseline="0" dirty="0">
              <a:cs typeface="Arial" panose="020B0604020202020204" pitchFamily="34" charset="0"/>
            </a:endParaRPr>
          </a:p>
          <a:p>
            <a:pPr marL="342900" indent="-342900" algn="l">
              <a:buAutoNum type="arabicPeriod"/>
            </a:pPr>
            <a:r>
              <a:rPr lang="en-US" sz="1000" b="1" i="0" u="none" strike="noStrike" baseline="0" dirty="0">
                <a:cs typeface="Arial" panose="020B0604020202020204" pitchFamily="34" charset="0"/>
              </a:rPr>
              <a:t>How is Reserve Retirement defined in the law?</a:t>
            </a:r>
          </a:p>
          <a:p>
            <a:pPr marL="342900" indent="-342900" algn="l">
              <a:buAutoNum type="arabicPeriod"/>
            </a:pPr>
            <a:r>
              <a:rPr lang="en-US" sz="1200" b="1" dirty="0">
                <a:cs typeface="Arial" panose="020B0604020202020204" pitchFamily="34" charset="0"/>
              </a:rPr>
              <a:t>What is your Retirement System?</a:t>
            </a:r>
            <a:r>
              <a:rPr lang="en-US" sz="1200" b="1" i="1" dirty="0">
                <a:cs typeface="Arial" panose="020B0604020202020204" pitchFamily="34" charset="0"/>
              </a:rPr>
              <a:t> </a:t>
            </a:r>
            <a:r>
              <a:rPr lang="en-US" sz="1200" b="1" dirty="0">
                <a:cs typeface="Arial" panose="020B0604020202020204" pitchFamily="34" charset="0"/>
              </a:rPr>
              <a:t>What is your Retirement Pay Plan?</a:t>
            </a:r>
          </a:p>
          <a:p>
            <a:pPr marL="342900" indent="-342900" algn="l">
              <a:buAutoNum type="arabicPeriod"/>
            </a:pPr>
            <a:r>
              <a:rPr lang="en-US" sz="1000" b="1" i="0" u="none" strike="noStrike" baseline="0" dirty="0">
                <a:cs typeface="Arial" panose="020B0604020202020204" pitchFamily="34" charset="0"/>
              </a:rPr>
              <a:t>How is retired pay determined?</a:t>
            </a:r>
          </a:p>
          <a:p>
            <a:pPr marL="342900" indent="-342900" algn="l">
              <a:buAutoNum type="arabicPeriod"/>
            </a:pPr>
            <a:r>
              <a:rPr lang="en-US" sz="1000" b="1" i="0" u="none" strike="noStrike" baseline="0" dirty="0">
                <a:cs typeface="Arial" panose="020B0604020202020204" pitchFamily="34" charset="0"/>
              </a:rPr>
              <a:t>How is your time in service credited as a Navy Reservist?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solidFill>
                <a:srgbClr val="C00000"/>
              </a:solidFill>
              <a:cs typeface="Arial" panose="020B0604020202020204" pitchFamily="34" charset="0"/>
            </a:endParaRPr>
          </a:p>
          <a:p>
            <a:pPr algn="l"/>
            <a:endParaRPr lang="en-US" sz="1000" b="1" i="0" u="none" strike="noStrike" baseline="0" dirty="0">
              <a:cs typeface="Arial" panose="020B0604020202020204" pitchFamily="34" charset="0"/>
            </a:endParaRPr>
          </a:p>
          <a:p>
            <a:pPr algn="l"/>
            <a:r>
              <a:rPr lang="en-US" sz="1000" b="0" i="0" u="none" strike="noStrike" baseline="0" dirty="0">
                <a:cs typeface="Arial" panose="020B0604020202020204" pitchFamily="34" charset="0"/>
              </a:rPr>
              <a:t>[10-15 minutes; 10 content slides; 5 Knowledge Check questions.]</a:t>
            </a:r>
            <a:r>
              <a:rPr lang="en-US" sz="1000" dirty="0">
                <a:cs typeface="Arial" panose="020B0604020202020204" pitchFamily="34" charset="0"/>
              </a:rPr>
              <a:t> This is likely your pay plan.</a:t>
            </a:r>
          </a:p>
          <a:p>
            <a:pPr algn="l"/>
            <a:endParaRPr lang="en-US" sz="1000" b="0" i="0" u="none" strike="noStrike" baseline="0" dirty="0">
              <a:cs typeface="Arial" panose="020B0604020202020204" pitchFamily="34" charset="0"/>
            </a:endParaRPr>
          </a:p>
          <a:p>
            <a:pPr algn="l"/>
            <a:r>
              <a:rPr lang="en-US" sz="1000" dirty="0">
                <a:cs typeface="Arial" panose="020B0604020202020204" pitchFamily="34" charset="0"/>
              </a:rPr>
              <a:t>Need more information?  101 &amp; 201 course are also good for early to mid-career Navy Reservists.</a:t>
            </a:r>
          </a:p>
          <a:p>
            <a:pPr algn="l"/>
            <a:endParaRPr lang="en-US" sz="1000" dirty="0">
              <a:cs typeface="Arial" panose="020B0604020202020204" pitchFamily="34" charset="0"/>
            </a:endParaRPr>
          </a:p>
          <a:p>
            <a:pPr algn="l"/>
            <a:r>
              <a:rPr lang="en-US" sz="1000" dirty="0">
                <a:cs typeface="Arial" panose="020B0604020202020204" pitchFamily="34" charset="0"/>
              </a:rPr>
              <a:t>Looking for even more information?  Check out “Navy Reserve Retirements” 301, 401, and Masters:</a:t>
            </a:r>
          </a:p>
          <a:p>
            <a:pPr algn="l"/>
            <a:endParaRPr lang="en-US" sz="10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301 - </a:t>
            </a:r>
            <a:r>
              <a:rPr lang="en-US" sz="1000" b="0" dirty="0">
                <a:effectLst/>
                <a:ea typeface="Times New Roman" panose="02020603050405020304" pitchFamily="18" charset="0"/>
                <a:cs typeface="Arial" panose="020B0604020202020204" pitchFamily="34" charset="0"/>
              </a:rPr>
              <a:t>Designed for mid- to late-career members of the Navy Reserve who are approaching their Notice of Eligibility and Survivor Benefits election milestone, with 15+ Qualifying Years toward Non-Regular Retirement eligibility, to support effective career timing and personal financial decision-making concerning retirement and benefits. (Formerly RTO’s Reserve Retirement Counseling Session.)</a:t>
            </a:r>
            <a:endParaRPr lang="en-US"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401 – Like a Capstone course, </a:t>
            </a:r>
            <a:r>
              <a:rPr lang="en-US" sz="1000" b="0" dirty="0">
                <a:effectLst/>
                <a:ea typeface="Times New Roman" panose="02020603050405020304" pitchFamily="18" charset="0"/>
                <a:cs typeface="Arial" panose="020B0604020202020204" pitchFamily="34" charset="0"/>
              </a:rPr>
              <a:t>Designed for late-career members of the Navy Reserve with 19+ Qualifying Years toward Non-Regular Retirement eligibility, who are ready to transfer to the Retired Reserve or retire directly “With Pay”, and may have additional complexity in their transition timing and paperwork, in order to support timely and effective request or application submission for retirement through </a:t>
            </a:r>
            <a:r>
              <a:rPr lang="en-US" sz="1000" b="0" dirty="0" err="1">
                <a:effectLst/>
                <a:ea typeface="Times New Roman" panose="02020603050405020304" pitchFamily="18" charset="0"/>
                <a:cs typeface="Arial" panose="020B0604020202020204" pitchFamily="34" charset="0"/>
              </a:rPr>
              <a:t>MyNavyHR</a:t>
            </a:r>
            <a:r>
              <a:rPr lang="en-US" sz="1000" b="0" dirty="0">
                <a:effectLst/>
                <a:ea typeface="Times New Roman" panose="02020603050405020304" pitchFamily="18" charset="0"/>
                <a:cs typeface="Arial" panose="020B0604020202020204" pitchFamily="34" charset="0"/>
              </a:rPr>
              <a:t> and ensure they have accurate benefits information for their retirement transition.  (Recommend further attendance of a Facilitated Live Event, such as </a:t>
            </a:r>
            <a:r>
              <a:rPr lang="en-US" sz="1000" b="0" dirty="0" err="1">
                <a:effectLst/>
                <a:ea typeface="Times New Roman" panose="02020603050405020304" pitchFamily="18" charset="0"/>
                <a:cs typeface="Arial" panose="020B0604020202020204" pitchFamily="34" charset="0"/>
              </a:rPr>
              <a:t>MyNavyHR’s</a:t>
            </a:r>
            <a:r>
              <a:rPr lang="en-US" sz="1000" b="0" dirty="0">
                <a:effectLst/>
                <a:ea typeface="Times New Roman" panose="02020603050405020304" pitchFamily="18" charset="0"/>
                <a:cs typeface="Arial" panose="020B0604020202020204" pitchFamily="34" charset="0"/>
              </a:rPr>
              <a:t> RTO program’s Retirement Awareness Workshop.)</a:t>
            </a:r>
            <a:endParaRPr lang="en-US" sz="1000" b="0" dirty="0"/>
          </a:p>
          <a:p>
            <a:r>
              <a:rPr lang="en-US" sz="1000" b="0" dirty="0"/>
              <a:t>Masters – Designed for those Retired Reservists who are approaching eligibility to draw retired pay, and ne</a:t>
            </a:r>
            <a:r>
              <a:rPr lang="en-US" sz="1000" dirty="0"/>
              <a:t>ed to know how to proceed for successful receipt of retired pay via DFAS and benefits including TRICARE and more.</a:t>
            </a:r>
            <a:endParaRPr lang="en-US" sz="1000" dirty="0">
              <a:cs typeface="Arial" panose="020B0604020202020204" pitchFamily="34" charset="0"/>
            </a:endParaRPr>
          </a:p>
          <a:p>
            <a:pPr algn="l"/>
            <a:endParaRPr lang="en-US" sz="1000" b="0" i="0" u="none" strike="noStrike" baseline="0" dirty="0">
              <a:cs typeface="Arial" panose="020B0604020202020204" pitchFamily="34" charset="0"/>
            </a:endParaRPr>
          </a:p>
        </p:txBody>
      </p:sp>
      <p:sp>
        <p:nvSpPr>
          <p:cNvPr id="6" name="Slide Number Placeholder 5">
            <a:extLst>
              <a:ext uri="{FF2B5EF4-FFF2-40B4-BE49-F238E27FC236}">
                <a16:creationId xmlns:a16="http://schemas.microsoft.com/office/drawing/2014/main" id="{519E2196-9F37-49D4-A53B-03DF347D63CF}"/>
              </a:ext>
            </a:extLst>
          </p:cNvPr>
          <p:cNvSpPr>
            <a:spLocks noGrp="1"/>
          </p:cNvSpPr>
          <p:nvPr>
            <p:ph type="sldNum" sz="quarter" idx="5"/>
          </p:nvPr>
        </p:nvSpPr>
        <p:spPr/>
        <p:txBody>
          <a:bodyPr/>
          <a:lstStyle/>
          <a:p>
            <a:fld id="{C0F4A2C8-6C88-4E71-83EE-698B9D4FE22F}" type="slidenum">
              <a:rPr lang="en-US" smtClean="0"/>
              <a:pPr/>
              <a:t>11</a:t>
            </a:fld>
            <a:endParaRPr lang="en-US"/>
          </a:p>
        </p:txBody>
      </p:sp>
    </p:spTree>
    <p:extLst>
      <p:ext uri="{BB962C8B-B14F-4D97-AF65-F5344CB8AC3E}">
        <p14:creationId xmlns:p14="http://schemas.microsoft.com/office/powerpoint/2010/main" val="7966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7761" y="4560571"/>
            <a:ext cx="6437376" cy="4320540"/>
          </a:xfrm>
        </p:spPr>
        <p:txBody>
          <a:bodyPr>
            <a:noAutofit/>
          </a:bodyPr>
          <a:lstStyle/>
          <a:p>
            <a:r>
              <a:rPr lang="en-US" sz="1000" dirty="0"/>
              <a:t>Our Navy Reserve Fighting Instructions, commonly referred to as “</a:t>
            </a:r>
            <a:r>
              <a:rPr lang="en-US" sz="1000" dirty="0" err="1"/>
              <a:t>nerfy</a:t>
            </a:r>
            <a:r>
              <a:rPr lang="en-US" sz="1000" dirty="0"/>
              <a:t>”, have had three lines of effort since 2020 under Chief of Navy Reserve VADM John </a:t>
            </a:r>
            <a:r>
              <a:rPr lang="en-US" sz="1000" dirty="0" err="1"/>
              <a:t>Mustin</a:t>
            </a:r>
            <a:r>
              <a:rPr lang="en-US" sz="1000" dirty="0"/>
              <a:t>. These included Design the Force, Train the Force, and Mobilize the Force. In May 2022, CNR </a:t>
            </a:r>
            <a:r>
              <a:rPr lang="en-US" sz="1000" dirty="0" err="1"/>
              <a:t>Mustin</a:t>
            </a:r>
            <a:r>
              <a:rPr lang="en-US" sz="1000" dirty="0"/>
              <a:t> announced our fourth LOE – Develop the Force.</a:t>
            </a:r>
          </a:p>
          <a:p>
            <a:r>
              <a:rPr lang="en-US" sz="1000" dirty="0"/>
              <a:t>Specifically, this LOE directed tasks including Military Life Cycle education through retirement.</a:t>
            </a:r>
            <a:endParaRPr lang="en-US" sz="1000" dirty="0">
              <a:cs typeface="Arial" panose="020B0604020202020204" pitchFamily="34" charset="0"/>
            </a:endParaRPr>
          </a:p>
          <a:p>
            <a:endParaRPr lang="en-US" sz="1000" dirty="0">
              <a:cs typeface="Arial" panose="020B0604020202020204" pitchFamily="34" charset="0"/>
            </a:endParaRPr>
          </a:p>
          <a:p>
            <a:pPr algn="l" fontAlgn="base"/>
            <a:endParaRPr lang="en-US" sz="1000" b="0" i="0" dirty="0">
              <a:solidFill>
                <a:srgbClr val="212529"/>
              </a:solidFill>
              <a:effectLst/>
              <a:cs typeface="Arial" panose="020B0604020202020204" pitchFamily="34" charset="0"/>
            </a:endParaRPr>
          </a:p>
          <a:p>
            <a:pPr algn="l" fontAlgn="base"/>
            <a:r>
              <a:rPr lang="en-US" sz="1000" b="0" i="0" dirty="0">
                <a:solidFill>
                  <a:srgbClr val="212529"/>
                </a:solidFill>
                <a:effectLst/>
                <a:cs typeface="Arial" panose="020B0604020202020204" pitchFamily="34" charset="0"/>
              </a:rPr>
              <a:t>“</a:t>
            </a:r>
            <a:r>
              <a:rPr lang="en-US" sz="1000" dirty="0">
                <a:cs typeface="Arial" panose="020B0604020202020204" pitchFamily="34" charset="0"/>
              </a:rPr>
              <a:t>3.D. DEVELOP THE FORCE PURPOSE. Inculcate a culture of excellence throughout the Force to maximize warfighting readiness. Reinforce Navy core values and signature behaviors, eliminate destructive behaviors, and emphasize Sailor and family wellness and readiness. Improve methods of educating, recruiting, retaining, and promoting our Sailors. Ensure Diversity, Equity, and Inclusion (DEI) are fully integrated throughout all personnel processes. (Flag Champion: RADM </a:t>
            </a:r>
            <a:r>
              <a:rPr lang="en-US" sz="1000" dirty="0" err="1">
                <a:cs typeface="Arial" panose="020B0604020202020204" pitchFamily="34" charset="0"/>
              </a:rPr>
              <a:t>Lacore</a:t>
            </a:r>
            <a:r>
              <a:rPr lang="en-US" sz="1000" dirty="0">
                <a:cs typeface="Arial" panose="020B0604020202020204" pitchFamily="34" charset="0"/>
              </a:rPr>
              <a:t>)”</a:t>
            </a:r>
            <a:endParaRPr lang="en-US" sz="1000" b="0" i="0" dirty="0">
              <a:solidFill>
                <a:srgbClr val="212529"/>
              </a:solidFill>
              <a:effectLst/>
              <a:cs typeface="Arial" panose="020B0604020202020204" pitchFamily="34" charset="0"/>
            </a:endParaRPr>
          </a:p>
          <a:p>
            <a:pPr algn="l" fontAlgn="base"/>
            <a:r>
              <a:rPr lang="en-US" sz="1000" b="0" i="0" dirty="0">
                <a:solidFill>
                  <a:srgbClr val="212529"/>
                </a:solidFill>
                <a:effectLst/>
                <a:cs typeface="Arial" panose="020B0604020202020204" pitchFamily="34" charset="0"/>
              </a:rPr>
              <a:t>“</a:t>
            </a:r>
            <a:r>
              <a:rPr lang="en-US" sz="1000" dirty="0">
                <a:cs typeface="Arial" panose="020B0604020202020204" pitchFamily="34" charset="0"/>
              </a:rPr>
              <a:t>3.D.4. Action: Maximize accession on-ramps, off-ramps and retention by enabling seamless transition opportunities between reserve and active service. 3.D.4.A. End State: The Force proactively assesses and responds to force-shaping manpower requirements to maintain projected Reserve Force end strength while offering flexible opportunities to balance commitments in and out of uniform</a:t>
            </a:r>
            <a:r>
              <a:rPr lang="en-US" sz="1000" b="0" i="0" dirty="0">
                <a:solidFill>
                  <a:srgbClr val="212529"/>
                </a:solidFill>
                <a:effectLst/>
                <a:cs typeface="Arial" panose="020B0604020202020204" pitchFamily="34" charset="0"/>
              </a:rPr>
              <a:t>”]</a:t>
            </a:r>
          </a:p>
        </p:txBody>
      </p:sp>
      <p:sp>
        <p:nvSpPr>
          <p:cNvPr id="4" name="Slide Number Placeholder 3"/>
          <p:cNvSpPr>
            <a:spLocks noGrp="1"/>
          </p:cNvSpPr>
          <p:nvPr>
            <p:ph type="sldNum" sz="quarter" idx="5"/>
          </p:nvPr>
        </p:nvSpPr>
        <p:spPr/>
        <p:txBody>
          <a:bodyPr/>
          <a:lstStyle/>
          <a:p>
            <a:fld id="{C0F4A2C8-6C88-4E71-83EE-698B9D4FE22F}" type="slidenum">
              <a:rPr lang="en-US" smtClean="0"/>
              <a:pPr/>
              <a:t>2</a:t>
            </a:fld>
            <a:endParaRPr lang="en-US"/>
          </a:p>
        </p:txBody>
      </p:sp>
    </p:spTree>
    <p:extLst>
      <p:ext uri="{BB962C8B-B14F-4D97-AF65-F5344CB8AC3E}">
        <p14:creationId xmlns:p14="http://schemas.microsoft.com/office/powerpoint/2010/main" val="242245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8912" y="4560571"/>
            <a:ext cx="6437376" cy="4320540"/>
          </a:xfrm>
        </p:spPr>
        <p:txBody>
          <a:bodyPr>
            <a:normAutofit/>
          </a:bodyPr>
          <a:lstStyle/>
          <a:p>
            <a:r>
              <a:rPr lang="en-US" sz="1000" dirty="0">
                <a:cs typeface="Arial" panose="020B0604020202020204" pitchFamily="34" charset="0"/>
              </a:rPr>
              <a:t>If you joined the Navy Reserve Component after some active duty time, you likely attended TAP – the Transition Assistance Program.  TAP does sometimes include a brief on the Reserve.</a:t>
            </a:r>
          </a:p>
          <a:p>
            <a:r>
              <a:rPr lang="en-US" sz="1000" dirty="0">
                <a:cs typeface="Arial" panose="020B0604020202020204" pitchFamily="34" charset="0"/>
              </a:rPr>
              <a:t>This brief commented on your Military Service Obligation. It highlighted your responsibilities as a member in the Inactive Ready Reserve (IRR). It further highlighted opportunities to continue actively serving in the Selected Reserve (SELRES). The brief noted benefits of being a SELRES: potential affiliation bonus, Reserve pay, health benefits including dental option, possible education benefits, life insurance, base and MWR privileges, networking, civilian job protections, plus a generous retirement benefit including optional Thrift Savings Plan.</a:t>
            </a:r>
          </a:p>
          <a:p>
            <a:endParaRPr lang="en-US" sz="1000" dirty="0">
              <a:cs typeface="Arial" panose="020B0604020202020204" pitchFamily="34" charset="0"/>
            </a:endParaRPr>
          </a:p>
          <a:p>
            <a:r>
              <a:rPr lang="en-US" sz="1000" dirty="0"/>
              <a:t>So, What’s your Why? How would you rank these in terms of what matters most to you?</a:t>
            </a:r>
          </a:p>
          <a:p>
            <a:endParaRPr lang="en-US" sz="1000" b="0" kern="1200" dirty="0">
              <a:effectLst/>
              <a:ea typeface="Verdana" panose="020B0604030504040204" pitchFamily="34" charset="0"/>
              <a:cs typeface="Arial" panose="020B0604020202020204" pitchFamily="34" charset="0"/>
            </a:endParaRPr>
          </a:p>
          <a:p>
            <a:r>
              <a:rPr lang="en-US" sz="1000" dirty="0">
                <a:ea typeface="Verdana" panose="020B0604030504040204" pitchFamily="34" charset="0"/>
                <a:cs typeface="Arial" panose="020B0604020202020204" pitchFamily="34" charset="0"/>
              </a:rPr>
              <a:t>You may have been in touch with a Benefits Advisor during your transition to Navy Reserve. You likely still have lots of questions about how continuing to serve in the Navy Reserve can benefit you long term in retirement.</a:t>
            </a:r>
          </a:p>
        </p:txBody>
      </p:sp>
      <p:sp>
        <p:nvSpPr>
          <p:cNvPr id="4" name="Slide Number Placeholder 3"/>
          <p:cNvSpPr>
            <a:spLocks noGrp="1"/>
          </p:cNvSpPr>
          <p:nvPr>
            <p:ph type="sldNum" sz="quarter" idx="5"/>
          </p:nvPr>
        </p:nvSpPr>
        <p:spPr/>
        <p:txBody>
          <a:bodyPr/>
          <a:lstStyle/>
          <a:p>
            <a:fld id="{C0F4A2C8-6C88-4E71-83EE-698B9D4FE22F}" type="slidenum">
              <a:rPr lang="en-US" smtClean="0"/>
              <a:pPr/>
              <a:t>3</a:t>
            </a:fld>
            <a:endParaRPr lang="en-US"/>
          </a:p>
        </p:txBody>
      </p:sp>
    </p:spTree>
    <p:extLst>
      <p:ext uri="{BB962C8B-B14F-4D97-AF65-F5344CB8AC3E}">
        <p14:creationId xmlns:p14="http://schemas.microsoft.com/office/powerpoint/2010/main" val="4238716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8912" y="4565649"/>
            <a:ext cx="6437376" cy="4314826"/>
          </a:xfrm>
        </p:spPr>
        <p:txBody>
          <a:bodyPr>
            <a:noAutofit/>
          </a:bodyPr>
          <a:lstStyle/>
          <a:p>
            <a:r>
              <a:rPr lang="en-US" sz="1000" dirty="0"/>
              <a:t>This slide illustrates a basic model of the Military Life Cycle of a Reserve Component member.</a:t>
            </a:r>
          </a:p>
          <a:p>
            <a:endParaRPr lang="en-US" sz="1000" dirty="0"/>
          </a:p>
          <a:p>
            <a:r>
              <a:rPr lang="en-US" sz="1000" dirty="0">
                <a:ea typeface="Verdana" panose="020B0604030504040204" pitchFamily="34" charset="0"/>
                <a:cs typeface="Arial" panose="020B0604020202020204" pitchFamily="34" charset="0"/>
              </a:rPr>
              <a:t>Your Navy Reserve career gets quantified in a points-based system for retirement purposes. </a:t>
            </a:r>
          </a:p>
          <a:p>
            <a:endParaRPr lang="en-US" sz="1000" dirty="0"/>
          </a:p>
          <a:p>
            <a:r>
              <a:rPr lang="en-US" sz="1000" dirty="0">
                <a:ea typeface="Verdana" panose="020B0604030504040204" pitchFamily="34" charset="0"/>
                <a:cs typeface="Arial" panose="020B0604020202020204" pitchFamily="34" charset="0"/>
              </a:rPr>
              <a:t>Throughout this series of videos on Reserve Retirement, </a:t>
            </a:r>
            <a:r>
              <a:rPr lang="en-US" sz="1000" b="0" kern="1200" dirty="0">
                <a:effectLst/>
                <a:ea typeface="Verdana" panose="020B0604030504040204" pitchFamily="34" charset="0"/>
                <a:cs typeface="Arial" panose="020B0604020202020204" pitchFamily="34" charset="0"/>
              </a:rPr>
              <a:t>I will use this model of a Navy Reserve Sailor’s Military Life Cycle.</a:t>
            </a:r>
            <a:r>
              <a:rPr lang="en-US" sz="1000" dirty="0">
                <a:ea typeface="Verdana" panose="020B0604030504040204" pitchFamily="34" charset="0"/>
                <a:cs typeface="Arial" panose="020B0604020202020204" pitchFamily="34" charset="0"/>
              </a:rPr>
              <a:t> Major milestones include:</a:t>
            </a:r>
          </a:p>
          <a:p>
            <a:r>
              <a:rPr lang="en-US" sz="1000" dirty="0">
                <a:ea typeface="Verdana" panose="020B0604030504040204" pitchFamily="34" charset="0"/>
                <a:cs typeface="Arial" panose="020B0604020202020204" pitchFamily="34" charset="0"/>
              </a:rPr>
              <a:t>In the blue box on the left</a:t>
            </a:r>
          </a:p>
          <a:p>
            <a:pPr marL="171450" indent="-171450">
              <a:buFont typeface="Arial" panose="020B0604020202020204" pitchFamily="34" charset="0"/>
              <a:buChar char="•"/>
            </a:pPr>
            <a:r>
              <a:rPr lang="en-US" sz="1000" dirty="0">
                <a:ea typeface="Verdana" panose="020B0604030504040204" pitchFamily="34" charset="0"/>
                <a:cs typeface="Arial" panose="020B0604020202020204" pitchFamily="34" charset="0"/>
              </a:rPr>
              <a:t>Earn Retirement Points toward achieving Eligibility for retirement by Completing 20 Qualifying Years</a:t>
            </a:r>
          </a:p>
          <a:p>
            <a:r>
              <a:rPr lang="en-US" sz="1000" dirty="0">
                <a:ea typeface="Verdana" panose="020B0604030504040204" pitchFamily="34" charset="0"/>
                <a:cs typeface="Arial" panose="020B0604020202020204" pitchFamily="34" charset="0"/>
              </a:rPr>
              <a:t>In the green box on the right</a:t>
            </a:r>
          </a:p>
          <a:p>
            <a:pPr marL="171450" indent="-171450">
              <a:buFont typeface="Arial" panose="020B0604020202020204" pitchFamily="34" charset="0"/>
              <a:buChar char="•"/>
            </a:pPr>
            <a:r>
              <a:rPr lang="en-US" sz="1000" dirty="0">
                <a:ea typeface="Verdana" panose="020B0604030504040204" pitchFamily="34" charset="0"/>
                <a:cs typeface="Arial" panose="020B0604020202020204" pitchFamily="34" charset="0"/>
              </a:rPr>
              <a:t>Receive Notice of Eligibility and Elect Survivor Benefits;</a:t>
            </a:r>
          </a:p>
          <a:p>
            <a:pPr marL="171450" indent="-171450">
              <a:buFont typeface="Arial" panose="020B0604020202020204" pitchFamily="34" charset="0"/>
              <a:buChar char="•"/>
            </a:pPr>
            <a:r>
              <a:rPr lang="en-US" sz="1000" dirty="0">
                <a:ea typeface="Verdana" panose="020B0604030504040204" pitchFamily="34" charset="0"/>
                <a:cs typeface="Arial" panose="020B0604020202020204" pitchFamily="34" charset="0"/>
              </a:rPr>
              <a:t>Transfer from Participation to the Retired Reserve; and</a:t>
            </a:r>
          </a:p>
          <a:p>
            <a:pPr marL="171450" indent="-171450">
              <a:buFont typeface="Arial" panose="020B0604020202020204" pitchFamily="34" charset="0"/>
              <a:buChar char="•"/>
            </a:pPr>
            <a:r>
              <a:rPr lang="en-US" sz="1000" dirty="0">
                <a:ea typeface="Verdana" panose="020B0604030504040204" pitchFamily="34" charset="0"/>
                <a:cs typeface="Arial" panose="020B0604020202020204" pitchFamily="34" charset="0"/>
              </a:rPr>
              <a:t>Apply for and Receive Retired Pay and eventually full Benefits once on the Retired List.</a:t>
            </a:r>
          </a:p>
          <a:p>
            <a:endParaRPr lang="en-US" sz="1000" dirty="0"/>
          </a:p>
          <a:p>
            <a:r>
              <a:rPr lang="en-US" sz="1000" dirty="0"/>
              <a:t>Many formal and informal surveys have indicated that the future retirement benefits are a main motivator for continued service in the Navy Reserve.</a:t>
            </a:r>
          </a:p>
          <a:p>
            <a:r>
              <a:rPr lang="en-US" sz="1000" dirty="0"/>
              <a:t>Yet, I’ve found that there are many misconceptions and a general lack of understanding about how it all works.</a:t>
            </a:r>
          </a:p>
          <a:p>
            <a:endParaRPr lang="en-US" sz="1000" dirty="0"/>
          </a:p>
          <a:p>
            <a:pPr algn="l" rtl="0" fontAlgn="base"/>
            <a:r>
              <a:rPr lang="en-US" sz="1000" b="0" i="0" dirty="0">
                <a:solidFill>
                  <a:srgbClr val="000000"/>
                </a:solidFill>
                <a:effectLst/>
                <a:cs typeface="Arial" panose="020B0604020202020204" pitchFamily="34" charset="0"/>
              </a:rPr>
              <a:t>In other words, it takes at least 20 years to earn retirement benefits from continued military service in the Navy Reserve. Remember, there are two major retirement milestones for members of the Reserve Component. Most reservists essentially retire twice. First, once you earn eligibility for retirement, you can request to transfer to the Retired Reserve. This is sometimes referred to as Awaiting Pay, or being in the Gray Area. This typically happens several years prior to being eligible to draw retired pay. </a:t>
            </a:r>
            <a:r>
              <a:rPr lang="en-US" sz="1000" dirty="0">
                <a:solidFill>
                  <a:srgbClr val="000000"/>
                </a:solidFill>
                <a:cs typeface="Arial" panose="020B0604020202020204" pitchFamily="34" charset="0"/>
              </a:rPr>
              <a:t>Then, </a:t>
            </a:r>
            <a:r>
              <a:rPr lang="en-US" sz="1000" b="0" i="0" dirty="0">
                <a:solidFill>
                  <a:srgbClr val="000000"/>
                </a:solidFill>
                <a:effectLst/>
                <a:cs typeface="Arial" panose="020B0604020202020204" pitchFamily="34" charset="0"/>
              </a:rPr>
              <a:t>about a year prior to being eligible to draw retired pay, nominally age 60, you will also need to apply for this retired pay that you earned. On average, a Sailor retiring from the Reserve Component spends about twelve years in this Gray Area before the pension.</a:t>
            </a:r>
          </a:p>
          <a:p>
            <a:pPr algn="l" rtl="0" fontAlgn="base"/>
            <a:r>
              <a:rPr lang="en-US" sz="1000" dirty="0">
                <a:solidFill>
                  <a:srgbClr val="000000"/>
                </a:solidFill>
                <a:cs typeface="Arial" panose="020B0604020202020204" pitchFamily="34" charset="0"/>
              </a:rPr>
              <a:t>Occasionally, a Reservist can retire directly with pay, with basically zero time in the Gray Area, though this is less common. Members that join later in life, have breaks in service, serve for over 30 years, or have served on multiple sets of qualifying active orders since January 29, 2008  are more likely to retire directly with pay.</a:t>
            </a:r>
            <a:endParaRPr lang="en-US" sz="1000" b="0" i="0" dirty="0">
              <a:solidFill>
                <a:srgbClr val="000000"/>
              </a:solidFill>
              <a:effectLst/>
              <a:cs typeface="Arial" panose="020B0604020202020204" pitchFamily="34" charset="0"/>
            </a:endParaRPr>
          </a:p>
          <a:p>
            <a:endParaRPr lang="en-US" sz="1000" dirty="0"/>
          </a:p>
          <a:p>
            <a:endParaRPr lang="en-US" sz="1000" dirty="0">
              <a:ea typeface="Verdana" panose="020B060403050404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90D2054E-227D-4ECA-BAB9-3B868E23AD06}"/>
              </a:ext>
            </a:extLst>
          </p:cNvPr>
          <p:cNvSpPr>
            <a:spLocks noGrp="1"/>
          </p:cNvSpPr>
          <p:nvPr>
            <p:ph type="sldNum" sz="quarter" idx="5"/>
          </p:nvPr>
        </p:nvSpPr>
        <p:spPr/>
        <p:txBody>
          <a:bodyPr/>
          <a:lstStyle/>
          <a:p>
            <a:fld id="{C0F4A2C8-6C88-4E71-83EE-698B9D4FE22F}" type="slidenum">
              <a:rPr lang="en-US" smtClean="0"/>
              <a:pPr/>
              <a:t>4</a:t>
            </a:fld>
            <a:endParaRPr lang="en-US"/>
          </a:p>
        </p:txBody>
      </p:sp>
    </p:spTree>
    <p:extLst>
      <p:ext uri="{BB962C8B-B14F-4D97-AF65-F5344CB8AC3E}">
        <p14:creationId xmlns:p14="http://schemas.microsoft.com/office/powerpoint/2010/main" val="2377058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a:xfrm>
            <a:off x="458789" y="4559935"/>
            <a:ext cx="6397624" cy="4320540"/>
          </a:xfrm>
        </p:spPr>
        <p:txBody>
          <a:bodyPr>
            <a:normAutofit/>
          </a:bodyPr>
          <a:lstStyle/>
          <a:p>
            <a:r>
              <a:rPr lang="en-US" sz="1000" dirty="0">
                <a:cs typeface="Arial" panose="020B0604020202020204" pitchFamily="34" charset="0"/>
              </a:rPr>
              <a:t>Eligibility for Reserve Retirement from the Navy is defined as Non-Regular Retirement in Title 10 US Code. </a:t>
            </a:r>
          </a:p>
          <a:p>
            <a:r>
              <a:rPr lang="en-US" sz="1000" b="1" dirty="0">
                <a:cs typeface="Arial" panose="020B0604020202020204" pitchFamily="34" charset="0"/>
              </a:rPr>
              <a:t>10 </a:t>
            </a:r>
            <a:r>
              <a:rPr lang="en-US" sz="1000" b="1" dirty="0" err="1">
                <a:cs typeface="Arial" panose="020B0604020202020204" pitchFamily="34" charset="0"/>
              </a:rPr>
              <a:t>U.S.Code</a:t>
            </a:r>
            <a:r>
              <a:rPr lang="en-US" sz="1000" b="1" dirty="0">
                <a:cs typeface="Arial" panose="020B0604020202020204" pitchFamily="34" charset="0"/>
              </a:rPr>
              <a:t> Chapter 1223 - RETIRED PAY FOR NON-REGULAR SERVICE</a:t>
            </a:r>
          </a:p>
          <a:p>
            <a:r>
              <a:rPr lang="en-US" sz="1000" dirty="0">
                <a:cs typeface="Arial" panose="020B0604020202020204" pitchFamily="34" charset="0"/>
              </a:rPr>
              <a:t>Retirement from Active Duty is predicated on 20 or more total years of active service, vice 20 Qualifying Years, and is defined as Regular Retirement in Title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cs typeface="Arial" panose="020B0604020202020204" pitchFamily="34" charset="0"/>
              </a:rPr>
              <a:t>So, what is this “Qualifying Year” all about, you may be wondering.  It’s based on earning Reserve Retirement POINTS, annually, within your own unique Anniversary Year timeframe.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a typeface="Verdana" panose="020B0604030504040204" pitchFamily="34" charset="0"/>
                <a:cs typeface="Arial" panose="020B0604020202020204" pitchFamily="34" charset="0"/>
              </a:rPr>
              <a:t>Reserve Retirement Points </a:t>
            </a:r>
            <a:r>
              <a:rPr lang="en-US" sz="1000" dirty="0">
                <a:ea typeface="Verdana" panose="020B0604030504040204" pitchFamily="34" charset="0"/>
                <a:cs typeface="Arial" panose="020B0604020202020204" pitchFamily="34" charset="0"/>
              </a:rPr>
              <a:t>are the quantitative means of crediting time worked by a Reserve or Guard) member, to correlate to active duty.  You must earn enough Retirement Points in a specific time period, for at least 20 years, to earn eligibility for Reserve Retirement. If you already served on Active Duty or in another Service, you likely already have accrued some years toward these twenty total qualifying years. The specific time period is known as your Anniversary Year, is unique to you, and can shift over time with on and off ramps.</a:t>
            </a:r>
          </a:p>
        </p:txBody>
      </p:sp>
      <p:sp>
        <p:nvSpPr>
          <p:cNvPr id="6" name="Slide Number Placeholder 5">
            <a:extLst>
              <a:ext uri="{FF2B5EF4-FFF2-40B4-BE49-F238E27FC236}">
                <a16:creationId xmlns:a16="http://schemas.microsoft.com/office/drawing/2014/main" id="{E355BDA5-2A0E-45A6-8DCB-FC16E737D0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058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a:xfrm>
            <a:off x="458788" y="4570771"/>
            <a:ext cx="6397624" cy="4309704"/>
          </a:xfrm>
        </p:spPr>
        <p:txBody>
          <a:bodyPr>
            <a:noAutofit/>
          </a:bodyPr>
          <a:lstStyle/>
          <a:p>
            <a:pPr algn="l" rtl="0" fontAlgn="base"/>
            <a:r>
              <a:rPr lang="en-US" sz="1000" b="0" i="0" dirty="0">
                <a:solidFill>
                  <a:srgbClr val="000000"/>
                </a:solidFill>
                <a:effectLst/>
                <a:cs typeface="Arial" panose="020B0604020202020204" pitchFamily="34" charset="0"/>
              </a:rPr>
              <a:t>This slide highlights a few other references relevant to Reserve Retirement.</a:t>
            </a:r>
            <a:endParaRPr lang="en-US" sz="1000" kern="1200" dirty="0">
              <a:solidFill>
                <a:schemeClr val="tx1"/>
              </a:solidFill>
              <a:cs typeface="Arial" panose="020B0604020202020204" pitchFamily="34" charset="0"/>
            </a:endParaRPr>
          </a:p>
          <a:p>
            <a:endParaRPr lang="en-US" sz="1000" b="0" i="0" kern="1200" dirty="0">
              <a:solidFill>
                <a:schemeClr val="tx1"/>
              </a:solidFill>
              <a:effectLst/>
              <a:cs typeface="Arial" panose="020B0604020202020204" pitchFamily="34" charset="0"/>
            </a:endParaRPr>
          </a:p>
          <a:p>
            <a:pPr algn="l" rtl="0" fontAlgn="base"/>
            <a:r>
              <a:rPr lang="en-US" sz="1000" dirty="0">
                <a:solidFill>
                  <a:srgbClr val="000000"/>
                </a:solidFill>
                <a:cs typeface="Arial" panose="020B0604020202020204" pitchFamily="34" charset="0"/>
              </a:rPr>
              <a:t>In general, if you’re looking for instructions regarding retirements, look for 1800 series numbered documents. </a:t>
            </a:r>
          </a:p>
          <a:p>
            <a:pPr algn="l" rtl="0" fontAlgn="base"/>
            <a:endParaRPr lang="en-US" sz="1000" dirty="0">
              <a:solidFill>
                <a:srgbClr val="000000"/>
              </a:solidFill>
              <a:cs typeface="Arial" panose="020B0604020202020204" pitchFamily="34" charset="0"/>
            </a:endParaRPr>
          </a:p>
          <a:p>
            <a:pPr algn="l" rtl="0" fontAlgn="base"/>
            <a:r>
              <a:rPr lang="en-US" sz="1000" b="0" i="0" dirty="0">
                <a:solidFill>
                  <a:srgbClr val="000000"/>
                </a:solidFill>
                <a:effectLst/>
                <a:cs typeface="Arial" panose="020B0604020202020204" pitchFamily="34" charset="0"/>
              </a:rPr>
              <a:t>Familiarizing yourself with the BUPERSINST 1001.39F will serve you well in your Reserve endeavors.</a:t>
            </a:r>
            <a:endParaRPr lang="en-US" sz="1000" dirty="0">
              <a:solidFill>
                <a:srgbClr val="000000"/>
              </a:solidFill>
              <a:cs typeface="Arial" panose="020B0604020202020204" pitchFamily="34" charset="0"/>
            </a:endParaRPr>
          </a:p>
        </p:txBody>
      </p:sp>
      <p:sp>
        <p:nvSpPr>
          <p:cNvPr id="6" name="Slide Number Placeholder 5">
            <a:extLst>
              <a:ext uri="{FF2B5EF4-FFF2-40B4-BE49-F238E27FC236}">
                <a16:creationId xmlns:a16="http://schemas.microsoft.com/office/drawing/2014/main" id="{731F1DBA-7D74-47F0-8ADF-3B3C11C1767B}"/>
              </a:ext>
            </a:extLst>
          </p:cNvPr>
          <p:cNvSpPr>
            <a:spLocks noGrp="1"/>
          </p:cNvSpPr>
          <p:nvPr>
            <p:ph type="sldNum" sz="quarter" idx="5"/>
          </p:nvPr>
        </p:nvSpPr>
        <p:spPr/>
        <p:txBody>
          <a:bodyPr/>
          <a:lstStyle/>
          <a:p>
            <a:fld id="{C0F4A2C8-6C88-4E71-83EE-698B9D4FE22F}" type="slidenum">
              <a:rPr lang="en-US" smtClean="0"/>
              <a:pPr/>
              <a:t>6</a:t>
            </a:fld>
            <a:endParaRPr lang="en-US"/>
          </a:p>
        </p:txBody>
      </p:sp>
    </p:spTree>
    <p:extLst>
      <p:ext uri="{BB962C8B-B14F-4D97-AF65-F5344CB8AC3E}">
        <p14:creationId xmlns:p14="http://schemas.microsoft.com/office/powerpoint/2010/main" val="612210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a:xfrm>
            <a:off x="438912" y="4599103"/>
            <a:ext cx="6437376" cy="4314826"/>
          </a:xfrm>
        </p:spPr>
        <p:txBody>
          <a:bodyPr>
            <a:noAutofit/>
          </a:bodyPr>
          <a:lstStyle/>
          <a:p>
            <a:r>
              <a:rPr lang="en-US" sz="1000" dirty="0"/>
              <a:t>You’ll want to know under which RETIREMENT SYSTEM you are serving, as there have been changes to these since 2017.  The Legacy retirement system for DoD was purely pension-based. This “Legacy” system has been superseded by the newer “Blended Retirement System”, referred to as BRS. </a:t>
            </a:r>
          </a:p>
          <a:p>
            <a:endParaRPr lang="en-US" sz="1000" dirty="0"/>
          </a:p>
          <a:p>
            <a:r>
              <a:rPr lang="en-US" sz="1000" dirty="0">
                <a:effectLst/>
                <a:cs typeface="Arial" panose="020B0604020202020204" pitchFamily="34" charset="0"/>
              </a:rPr>
              <a:t>BRS was optional for most Navy Reservists in 2017, but mandatory for anyone who joined the military on or after 1 January 2018.  It essentially means that retirement financial benefits result from a blend of a pension (also referred to as a Defined Benefit by Financial Planners), and a 401K-like investment collection of funds known as the Thrift Savings Plan, to which you can contribute and even get DoD employer matching (also referred to as a Defined Contribution Plan.)  Those DoD members on the Legacy retirement system may also participate in the TSP, but do not have any option for matching contributions.  The Legacy retirement system has a higher pension value than the Blended System, with a 2.5% multiplier compared to 2%. The basic idea is that those members in the Blended system will ultimately collect a slightly lower pension in a retired paycheck, but would have the opportunity during their years of active service to contribute with matching to an investment which they keep regardless of reaching eligibility for retirement after 20 or more years of qualifying service.  </a:t>
            </a:r>
          </a:p>
          <a:p>
            <a:endParaRPr lang="en-US" sz="1000" dirty="0"/>
          </a:p>
          <a:p>
            <a:r>
              <a:rPr lang="en-US" sz="1000" dirty="0"/>
              <a:t>If you joined the military on or after January 1, 2018, you are in the BRS.</a:t>
            </a:r>
          </a:p>
          <a:p>
            <a:r>
              <a:rPr lang="en-US" sz="1000" dirty="0"/>
              <a:t>Again, </a:t>
            </a:r>
            <a:r>
              <a:rPr lang="en-US" sz="1000" baseline="0" dirty="0">
                <a:ea typeface="Verdana" panose="020B0604030504040204" pitchFamily="34" charset="0"/>
                <a:cs typeface="Arial" panose="020B0604020202020204" pitchFamily="34" charset="0"/>
              </a:rPr>
              <a:t>BRS has a lower service multiplier of .02 vice .025, but opportunities for TSP matching contributions, plus some TRICARE premium differences. </a:t>
            </a:r>
          </a:p>
          <a:p>
            <a:endParaRPr lang="en-US" sz="1000" dirty="0"/>
          </a:p>
          <a:p>
            <a:pPr marL="0" lvl="1">
              <a:spcBef>
                <a:spcPts val="0"/>
              </a:spcBef>
            </a:pPr>
            <a:r>
              <a:rPr lang="en-US" sz="1000" dirty="0"/>
              <a:t>If you are working as a civilian in the federal system, such as on the GS </a:t>
            </a:r>
            <a:r>
              <a:rPr lang="en-US" sz="1000" dirty="0" err="1"/>
              <a:t>payscale</a:t>
            </a:r>
            <a:r>
              <a:rPr lang="en-US" sz="1000" dirty="0"/>
              <a:t>, or considering doing so, you may have or want to execute a “Buy Back”.  Federal Buy Back has no effect on your Navy retirement points or retired pay.</a:t>
            </a:r>
          </a:p>
          <a:p>
            <a:pPr marL="0" lvl="1">
              <a:spcBef>
                <a:spcPts val="0"/>
              </a:spcBef>
            </a:pPr>
            <a:endParaRPr lang="en-US" sz="1000" dirty="0"/>
          </a:p>
          <a:p>
            <a:endParaRPr lang="en-US" sz="1000" dirty="0">
              <a:hlinkClick r:id="rId3"/>
            </a:endParaRPr>
          </a:p>
          <a:p>
            <a:r>
              <a:rPr lang="en-US" sz="1000" dirty="0">
                <a:hlinkClick r:id="rId3"/>
              </a:rPr>
              <a:t>https://militarypay.defense.gov/Portals/3/Documents/Blended%20Retirement/FINRED-LeaderCard-31Aug17-Final.pdf?ver=2017-09-07-101041-543</a:t>
            </a:r>
            <a:endParaRPr lang="en-US" sz="1000" dirty="0"/>
          </a:p>
          <a:p>
            <a:pPr marL="0" lvl="1">
              <a:spcBef>
                <a:spcPts val="0"/>
              </a:spcBef>
            </a:pPr>
            <a:r>
              <a:rPr lang="en-US" sz="1000" dirty="0"/>
              <a:t> </a:t>
            </a:r>
          </a:p>
        </p:txBody>
      </p:sp>
      <p:sp>
        <p:nvSpPr>
          <p:cNvPr id="6" name="Slide Number Placeholder 5">
            <a:extLst>
              <a:ext uri="{FF2B5EF4-FFF2-40B4-BE49-F238E27FC236}">
                <a16:creationId xmlns:a16="http://schemas.microsoft.com/office/drawing/2014/main" id="{61BD8477-F03A-4160-9DED-98AC727A9BE0}"/>
              </a:ext>
            </a:extLst>
          </p:cNvPr>
          <p:cNvSpPr>
            <a:spLocks noGrp="1"/>
          </p:cNvSpPr>
          <p:nvPr>
            <p:ph type="sldNum" sz="quarter" idx="5"/>
          </p:nvPr>
        </p:nvSpPr>
        <p:spPr/>
        <p:txBody>
          <a:bodyPr/>
          <a:lstStyle/>
          <a:p>
            <a:fld id="{C0F4A2C8-6C88-4E71-83EE-698B9D4FE22F}" type="slidenum">
              <a:rPr lang="en-US" smtClean="0"/>
              <a:pPr/>
              <a:t>7</a:t>
            </a:fld>
            <a:endParaRPr lang="en-US" dirty="0"/>
          </a:p>
        </p:txBody>
      </p:sp>
    </p:spTree>
    <p:extLst>
      <p:ext uri="{BB962C8B-B14F-4D97-AF65-F5344CB8AC3E}">
        <p14:creationId xmlns:p14="http://schemas.microsoft.com/office/powerpoint/2010/main" val="2412783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a:xfrm>
            <a:off x="438912" y="4565650"/>
            <a:ext cx="6437376" cy="4314826"/>
          </a:xfrm>
        </p:spPr>
        <p:txBody>
          <a:bodyPr>
            <a:noAutofit/>
          </a:bodyPr>
          <a:lstStyle/>
          <a:p>
            <a:r>
              <a:rPr lang="en-US" sz="1000" dirty="0"/>
              <a:t>You’ll also want to know under which RETIREMENT PAY PLAN your pension would be calculated. This is set by your unique </a:t>
            </a:r>
            <a:r>
              <a:rPr lang="en-US" sz="1000" dirty="0">
                <a:cs typeface="Arial" panose="020B0604020202020204" pitchFamily="34" charset="0"/>
              </a:rPr>
              <a:t>Date of Initial Entry to Military Service, known as DIEMS.</a:t>
            </a:r>
            <a:r>
              <a:rPr lang="en-US" sz="1000" dirty="0"/>
              <a:t> </a:t>
            </a:r>
            <a:r>
              <a:rPr lang="en-US" sz="1000" dirty="0">
                <a:cs typeface="Arial" panose="020B0604020202020204" pitchFamily="34" charset="0"/>
              </a:rPr>
              <a:t>You can find your DIEMS in various Service Record documents and systems, such as NSIPS or your OMPF. Talk to your unit leadership or your Reserve Center’s Manpower Department if you need help finding this.</a:t>
            </a:r>
          </a:p>
          <a:p>
            <a:pPr>
              <a:defRPr/>
            </a:pPr>
            <a:r>
              <a:rPr lang="en-US" sz="1000" b="1" dirty="0">
                <a:cs typeface="Arial" panose="020B0604020202020204" pitchFamily="34" charset="0"/>
              </a:rPr>
              <a:t>Final Pay</a:t>
            </a:r>
            <a:r>
              <a:rPr lang="en-US" sz="1000" dirty="0">
                <a:cs typeface="Arial" panose="020B0604020202020204" pitchFamily="34" charset="0"/>
              </a:rPr>
              <a:t> refers to the Primary retirement plan for Reserve members with initial date of entry into service prior to September 8, 1980.  This is unlikely for you listening to this Introductory brief on Navy Reserve Retirement now.  This is likely your pay plan.</a:t>
            </a:r>
          </a:p>
          <a:p>
            <a:pPr>
              <a:defRPr/>
            </a:pPr>
            <a:r>
              <a:rPr lang="en-US" sz="1000" b="1" dirty="0">
                <a:cs typeface="Arial" panose="020B0604020202020204" pitchFamily="34" charset="0"/>
              </a:rPr>
              <a:t>High-36 - </a:t>
            </a:r>
            <a:r>
              <a:rPr lang="en-US" sz="1000" dirty="0">
                <a:cs typeface="Arial" panose="020B0604020202020204" pitchFamily="34" charset="0"/>
              </a:rPr>
              <a:t>a.k.a. </a:t>
            </a:r>
            <a:r>
              <a:rPr lang="en-US" sz="1000" b="1" dirty="0">
                <a:cs typeface="Arial" panose="020B0604020202020204" pitchFamily="34" charset="0"/>
              </a:rPr>
              <a:t>High-3 - </a:t>
            </a:r>
            <a:r>
              <a:rPr lang="en-US" sz="1000" dirty="0">
                <a:cs typeface="Arial" panose="020B0604020202020204" pitchFamily="34" charset="0"/>
              </a:rPr>
              <a:t>applies to those with **</a:t>
            </a:r>
            <a:r>
              <a:rPr lang="en-US" sz="1000" b="1" dirty="0">
                <a:cs typeface="Arial" panose="020B0604020202020204" pitchFamily="34" charset="0"/>
              </a:rPr>
              <a:t>DIEMS Date on or after September 8, 1980. </a:t>
            </a:r>
            <a:r>
              <a:rPr lang="en-US" sz="1000" dirty="0">
                <a:cs typeface="Arial" panose="020B0604020202020204" pitchFamily="34" charset="0"/>
              </a:rPr>
              <a:t>This is likely your pay plan.</a:t>
            </a:r>
            <a:endParaRPr lang="en-US" sz="1000" b="1"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cs typeface="Arial" panose="020B0604020202020204" pitchFamily="34" charset="0"/>
              </a:rPr>
              <a:t>“For those who entered military service after 7 September 1980, the base pay is calculated by adding the base pay available for the member (commensurate with their rank and longevity) for each of the 36 preceding months prior to drawing retired pay, and dividing that by 36 to get an average pay rate for the final 3 years.” </a:t>
            </a:r>
          </a:p>
          <a:p>
            <a:r>
              <a:rPr lang="en-US" sz="1000" baseline="0" dirty="0">
                <a:effectLst/>
                <a:cs typeface="Arial" panose="020B0604020202020204" pitchFamily="34" charset="0"/>
              </a:rPr>
              <a:t>What this means, is taking the base pay figures from the active duty pay charts for your highest 3 years (specifically 36 months) prior to Retirement with Pay.  Typically, this is also the last 36 months to pay eligibility.  In other words, Navy Reserve Retirees eligible to draw retired pay starting in October 2023 would reference the average base pay of the paygrade and years of service on the pay chart for the previous three years (</a:t>
            </a:r>
            <a:r>
              <a:rPr lang="en-US" sz="1000" baseline="0" dirty="0" err="1">
                <a:effectLst/>
                <a:cs typeface="Arial" panose="020B0604020202020204" pitchFamily="34" charset="0"/>
              </a:rPr>
              <a:t>ie</a:t>
            </a:r>
            <a:r>
              <a:rPr lang="en-US" sz="1000" baseline="0" dirty="0">
                <a:effectLst/>
                <a:cs typeface="Arial" panose="020B0604020202020204" pitchFamily="34" charset="0"/>
              </a:rPr>
              <a:t>, 9 months of 2023, 2022, 2021, and 3 months of 2020), even if they had transferred to the Retired Reserve years prior to that. Going forward in retirement, COLA would apply to the dollar value of their monthly retired pay, based on the Consumer Price Index (CPI.)  </a:t>
            </a:r>
            <a:endParaRPr lang="en-US" sz="1000" dirty="0">
              <a:cs typeface="Arial" panose="020B0604020202020204" pitchFamily="34" charset="0"/>
            </a:endParaRPr>
          </a:p>
          <a:p>
            <a:r>
              <a:rPr lang="en-US" sz="1000" dirty="0">
                <a:cs typeface="Arial" panose="020B0604020202020204" pitchFamily="34" charset="0"/>
              </a:rPr>
              <a:t>In order to estimate the future value of your Navy Reserve retired pay, you’d have to apply some assumptions about military base pay raises between now and that year in which you turn 60/eligible to receive pay.   These would include your future career points total, your paygrade in retirement, your total years of service, when you would become eligible to draw your retired pay, and the active duty base pay in those high 36 months prior to your eligibility to draw pay. You would probably want to also make some assumptions about inflation and year over year approved base pay changes. To approximate the value of your future Navy Reserve retirement, you may find it easiest to simply assume today’s base pay rates with today’s costs of living.</a:t>
            </a:r>
          </a:p>
          <a:p>
            <a:endParaRPr lang="en-US" sz="1000" dirty="0">
              <a:cs typeface="Arial" panose="020B0604020202020204" pitchFamily="34" charset="0"/>
            </a:endParaRPr>
          </a:p>
        </p:txBody>
      </p:sp>
      <p:sp>
        <p:nvSpPr>
          <p:cNvPr id="6" name="Slide Number Placeholder 5">
            <a:extLst>
              <a:ext uri="{FF2B5EF4-FFF2-40B4-BE49-F238E27FC236}">
                <a16:creationId xmlns:a16="http://schemas.microsoft.com/office/drawing/2014/main" id="{61BD8477-F03A-4160-9DED-98AC727A9BE0}"/>
              </a:ext>
            </a:extLst>
          </p:cNvPr>
          <p:cNvSpPr>
            <a:spLocks noGrp="1"/>
          </p:cNvSpPr>
          <p:nvPr>
            <p:ph type="sldNum" sz="quarter" idx="5"/>
          </p:nvPr>
        </p:nvSpPr>
        <p:spPr/>
        <p:txBody>
          <a:bodyPr/>
          <a:lstStyle/>
          <a:p>
            <a:fld id="{C0F4A2C8-6C88-4E71-83EE-698B9D4FE22F}" type="slidenum">
              <a:rPr lang="en-US" smtClean="0"/>
              <a:pPr/>
              <a:t>8</a:t>
            </a:fld>
            <a:endParaRPr lang="en-US" dirty="0"/>
          </a:p>
        </p:txBody>
      </p:sp>
    </p:spTree>
    <p:extLst>
      <p:ext uri="{BB962C8B-B14F-4D97-AF65-F5344CB8AC3E}">
        <p14:creationId xmlns:p14="http://schemas.microsoft.com/office/powerpoint/2010/main" val="1153483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a:xfrm>
            <a:off x="458789" y="4571999"/>
            <a:ext cx="6397624" cy="4308476"/>
          </a:xfrm>
        </p:spPr>
        <p:txBody>
          <a:bodyPr>
            <a:noAutofit/>
          </a:bodyPr>
          <a:lstStyle/>
          <a:p>
            <a:r>
              <a:rPr lang="en-US" sz="1000" b="1" baseline="0" dirty="0">
                <a:ea typeface="Verdana" panose="020B0604030504040204" pitchFamily="34" charset="0"/>
                <a:cs typeface="Arial" panose="020B0604020202020204" pitchFamily="34" charset="0"/>
              </a:rPr>
              <a:t>YOUR Anniversary Year </a:t>
            </a:r>
            <a:r>
              <a:rPr lang="en-US" sz="1000" baseline="0" dirty="0">
                <a:ea typeface="Verdana" panose="020B0604030504040204" pitchFamily="34" charset="0"/>
                <a:cs typeface="Arial" panose="020B0604020202020204" pitchFamily="34" charset="0"/>
              </a:rPr>
              <a:t>is the uniquely defined calendar year, specific to your, in which you earn Reserve Retirement Points.  Point limits are per Anniversary Year.  This is different from a Fiscal Year. During your Reserve career, you will need to meet requirements within various timeframes</a:t>
            </a:r>
            <a:endParaRPr lang="en-US" sz="1000" b="1" dirty="0">
              <a:ea typeface="Verdana" panose="020B0604030504040204" pitchFamily="34" charset="0"/>
              <a:cs typeface="Arial" panose="020B0604020202020204" pitchFamily="34" charset="0"/>
            </a:endParaRPr>
          </a:p>
          <a:p>
            <a:r>
              <a:rPr lang="en-US" sz="1000" b="1" dirty="0">
                <a:ea typeface="Verdana" panose="020B0604030504040204" pitchFamily="34" charset="0"/>
                <a:cs typeface="Arial" panose="020B0604020202020204" pitchFamily="34" charset="0"/>
              </a:rPr>
              <a:t>A Qualifying Year </a:t>
            </a:r>
            <a:r>
              <a:rPr lang="en-US" sz="1000" kern="1200" dirty="0">
                <a:solidFill>
                  <a:schemeClr val="tx1"/>
                </a:solidFill>
                <a:effectLst/>
                <a:ea typeface="Verdana" panose="020B0604030504040204" pitchFamily="34" charset="0"/>
                <a:cs typeface="Arial" panose="020B0604020202020204" pitchFamily="34" charset="0"/>
              </a:rPr>
              <a:t>in the Reserves means that you as the service member earned a minimum of 50 Points, within your unique established Anniversary Year. Service that results in fewer than 50 Points in a given year will not count toward retirement eligibility, though these Points still tally toward the career total</a:t>
            </a:r>
            <a:r>
              <a:rPr lang="en-US" sz="1000" dirty="0">
                <a:ea typeface="Verdana" panose="020B0604030504040204" pitchFamily="34" charset="0"/>
                <a:cs typeface="Arial" panose="020B0604020202020204" pitchFamily="34" charset="0"/>
              </a:rPr>
              <a:t>.  </a:t>
            </a:r>
          </a:p>
          <a:p>
            <a:endParaRPr lang="en-US" sz="1000" dirty="0">
              <a:solidFill>
                <a:srgbClr val="FF0000"/>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a typeface="Verdana" panose="020B0604030504040204" pitchFamily="34" charset="0"/>
                <a:cs typeface="Arial" panose="020B0604020202020204" pitchFamily="34" charset="0"/>
              </a:rPr>
              <a:t>Points are used for</a:t>
            </a:r>
            <a:r>
              <a:rPr lang="en-US" sz="1000" baseline="0" dirty="0">
                <a:ea typeface="Verdana" panose="020B0604030504040204" pitchFamily="34" charset="0"/>
                <a:cs typeface="Arial" panose="020B0604020202020204" pitchFamily="34" charset="0"/>
              </a:rPr>
              <a:t> </a:t>
            </a:r>
            <a:r>
              <a:rPr lang="en-US" sz="1000" b="0" i="0" u="none" strike="noStrike" kern="1200" dirty="0">
                <a:solidFill>
                  <a:schemeClr val="tx1"/>
                </a:solidFill>
                <a:effectLst/>
                <a:ea typeface="Verdana" panose="020B0604030504040204" pitchFamily="34" charset="0"/>
                <a:cs typeface="Arial" panose="020B0604020202020204" pitchFamily="34" charset="0"/>
              </a:rPr>
              <a:t>determining </a:t>
            </a:r>
            <a:r>
              <a:rPr lang="en-US" sz="1000" dirty="0">
                <a:ea typeface="Verdana" panose="020B0604030504040204" pitchFamily="34" charset="0"/>
                <a:cs typeface="Arial" panose="020B0604020202020204" pitchFamily="34" charset="0"/>
              </a:rPr>
              <a:t>your </a:t>
            </a:r>
            <a:r>
              <a:rPr lang="en-US" sz="1000" b="0" i="0" u="none" strike="noStrike" kern="1200" dirty="0">
                <a:solidFill>
                  <a:schemeClr val="tx1"/>
                </a:solidFill>
                <a:effectLst/>
                <a:ea typeface="Verdana" panose="020B0604030504040204" pitchFamily="34" charset="0"/>
                <a:cs typeface="Arial" panose="020B0604020202020204" pitchFamily="34" charset="0"/>
              </a:rPr>
              <a:t>years of creditable service that have applicability to the computation of reserve (non-regular) retired pay. Points directly yield retired pay, as shown in the equation for Retired Pay, Points divided by 360, times the Service Percent Multiplier (2% for Blended Retirement System, or 2.5% for Legacy Retirement System pre-2018, times Pay Base.</a:t>
            </a:r>
            <a:endParaRPr lang="en-US" sz="1000" dirty="0">
              <a:solidFill>
                <a:srgbClr val="FF0000"/>
              </a:solidFill>
              <a:effectLst/>
              <a:cs typeface="Arial" panose="020B0604020202020204" pitchFamily="34" charset="0"/>
            </a:endParaRPr>
          </a:p>
          <a:p>
            <a:r>
              <a:rPr lang="en-US" sz="1000" dirty="0">
                <a:solidFill>
                  <a:srgbClr val="FF0000"/>
                </a:solidFill>
                <a:effectLst/>
                <a:cs typeface="Arial" panose="020B0604020202020204" pitchFamily="34" charset="0"/>
              </a:rPr>
              <a:t>“P” represents your actual numbers of career total Reserve Retirement Points, from your Statement of Service.</a:t>
            </a:r>
          </a:p>
          <a:p>
            <a:r>
              <a:rPr lang="en-US" sz="1000" dirty="0">
                <a:solidFill>
                  <a:srgbClr val="FF0000"/>
                </a:solidFill>
                <a:effectLst/>
                <a:cs typeface="Arial" panose="020B0604020202020204" pitchFamily="34" charset="0"/>
              </a:rPr>
              <a:t>“B” represents the base pay available at the time the member starts receiving retired pay at or after age 60. </a:t>
            </a:r>
          </a:p>
          <a:p>
            <a:endParaRPr lang="en-US" sz="1000" dirty="0">
              <a:solidFill>
                <a:srgbClr val="FF0000"/>
              </a:solidFill>
              <a:effectLst/>
              <a:ea typeface="Verdana" panose="020B0604030504040204" pitchFamily="34" charset="0"/>
              <a:cs typeface="Arial" panose="020B0604020202020204" pitchFamily="34" charset="0"/>
            </a:endParaRPr>
          </a:p>
          <a:p>
            <a:endParaRPr lang="en-US" sz="1000" dirty="0">
              <a:solidFill>
                <a:srgbClr val="FF0000"/>
              </a:solidFill>
              <a:effectLst/>
              <a:ea typeface="Verdana" panose="020B060403050404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DF0D346F-B45C-44FC-A716-39A9C98338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4304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872897D-CB5D-44EB-8C3C-E3C018F072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7395" y="194376"/>
            <a:ext cx="1079946" cy="1079946"/>
          </a:xfrm>
          <a:prstGeom prst="rect">
            <a:avLst/>
          </a:prstGeom>
          <a:noFill/>
          <a:extLst>
            <a:ext uri="{909E8E84-426E-40DD-AFC4-6F175D3DCCD1}">
              <a14:hiddenFill xmlns:a14="http://schemas.microsoft.com/office/drawing/2010/main">
                <a:solidFill>
                  <a:srgbClr val="FFFFFF"/>
                </a:solidFill>
              </a14:hiddenFill>
            </a:ext>
          </a:extLst>
        </p:spPr>
      </p:pic>
      <p:sp>
        <p:nvSpPr>
          <p:cNvPr id="250882" name="Rectangle 2"/>
          <p:cNvSpPr>
            <a:spLocks noGrp="1" noChangeArrowheads="1"/>
          </p:cNvSpPr>
          <p:nvPr>
            <p:ph type="ctrTitle"/>
          </p:nvPr>
        </p:nvSpPr>
        <p:spPr>
          <a:xfrm>
            <a:off x="1041021" y="1809750"/>
            <a:ext cx="10363970" cy="1469372"/>
          </a:xfrm>
        </p:spPr>
        <p:txBody>
          <a:bodyPr/>
          <a:lstStyle>
            <a:lvl1pPr>
              <a:defRPr sz="3600" b="0">
                <a:solidFill>
                  <a:schemeClr val="tx1"/>
                </a:solidFill>
              </a:defRPr>
            </a:lvl1pPr>
          </a:lstStyle>
          <a:p>
            <a:r>
              <a:rPr lang="en-US"/>
              <a:t>Click to edit Master title style</a:t>
            </a:r>
          </a:p>
        </p:txBody>
      </p:sp>
      <p:sp>
        <p:nvSpPr>
          <p:cNvPr id="250883" name="Rectangle 3"/>
          <p:cNvSpPr>
            <a:spLocks noGrp="1" noChangeArrowheads="1"/>
          </p:cNvSpPr>
          <p:nvPr>
            <p:ph type="subTitle" idx="1"/>
          </p:nvPr>
        </p:nvSpPr>
        <p:spPr>
          <a:xfrm>
            <a:off x="508006" y="4067739"/>
            <a:ext cx="7823970" cy="1752320"/>
          </a:xfrm>
        </p:spPr>
        <p:txBody>
          <a:bodyPr/>
          <a:lstStyle>
            <a:lvl1pPr marL="0" indent="0" algn="ctr">
              <a:buFontTx/>
              <a:buNone/>
              <a:defRPr sz="2500" b="1"/>
            </a:lvl1pPr>
          </a:lstStyle>
          <a:p>
            <a:r>
              <a:rPr lang="en-US"/>
              <a:t>Click to edit Master subtitle style</a:t>
            </a:r>
          </a:p>
        </p:txBody>
      </p:sp>
    </p:spTree>
    <p:extLst>
      <p:ext uri="{BB962C8B-B14F-4D97-AF65-F5344CB8AC3E}">
        <p14:creationId xmlns:p14="http://schemas.microsoft.com/office/powerpoint/2010/main" val="3040756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FAA97AA-9843-497A-96CB-D49202867DC3}"/>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a:t>TITLE OF SLIDE</a:t>
            </a:r>
          </a:p>
        </p:txBody>
      </p:sp>
    </p:spTree>
    <p:extLst>
      <p:ext uri="{BB962C8B-B14F-4D97-AF65-F5344CB8AC3E}">
        <p14:creationId xmlns:p14="http://schemas.microsoft.com/office/powerpoint/2010/main" val="4233030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72625" y="329178"/>
            <a:ext cx="2753591" cy="61478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8" y="329178"/>
            <a:ext cx="8079895" cy="61478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737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Diagram or Organization Chart">
    <p:spTree>
      <p:nvGrpSpPr>
        <p:cNvPr id="1" name=""/>
        <p:cNvGrpSpPr/>
        <p:nvPr/>
      </p:nvGrpSpPr>
      <p:grpSpPr>
        <a:xfrm>
          <a:off x="0" y="0"/>
          <a:ext cx="0" cy="0"/>
          <a:chOff x="0" y="0"/>
          <a:chExt cx="0" cy="0"/>
        </a:xfrm>
      </p:grpSpPr>
      <p:sp>
        <p:nvSpPr>
          <p:cNvPr id="3" name="SmartArt Placeholder 2"/>
          <p:cNvSpPr>
            <a:spLocks noGrp="1"/>
          </p:cNvSpPr>
          <p:nvPr>
            <p:ph type="dgm" idx="1"/>
          </p:nvPr>
        </p:nvSpPr>
        <p:spPr>
          <a:xfrm>
            <a:off x="552267" y="1371321"/>
            <a:ext cx="10973954" cy="5105680"/>
          </a:xfrm>
        </p:spPr>
        <p:txBody>
          <a:bodyPr/>
          <a:lstStyle/>
          <a:p>
            <a:pPr lvl="0"/>
            <a:endParaRPr lang="en-US" noProof="0"/>
          </a:p>
        </p:txBody>
      </p:sp>
      <p:sp>
        <p:nvSpPr>
          <p:cNvPr id="4" name="Rectangle 2">
            <a:extLst>
              <a:ext uri="{FF2B5EF4-FFF2-40B4-BE49-F238E27FC236}">
                <a16:creationId xmlns:a16="http://schemas.microsoft.com/office/drawing/2014/main" id="{0F510B5B-26B6-4699-962E-94001C19D82B}"/>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a:t>TITLE OF SLIDE</a:t>
            </a:r>
          </a:p>
        </p:txBody>
      </p:sp>
    </p:spTree>
    <p:extLst>
      <p:ext uri="{BB962C8B-B14F-4D97-AF65-F5344CB8AC3E}">
        <p14:creationId xmlns:p14="http://schemas.microsoft.com/office/powerpoint/2010/main" val="2609363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552267" y="1371321"/>
            <a:ext cx="10973954" cy="5105680"/>
          </a:xfrm>
        </p:spPr>
        <p:txBody>
          <a:bodyPr/>
          <a:lstStyle/>
          <a:p>
            <a:pPr lvl="0"/>
            <a:endParaRPr lang="en-US" noProof="0"/>
          </a:p>
        </p:txBody>
      </p:sp>
      <p:sp>
        <p:nvSpPr>
          <p:cNvPr id="4" name="Rectangle 2">
            <a:extLst>
              <a:ext uri="{FF2B5EF4-FFF2-40B4-BE49-F238E27FC236}">
                <a16:creationId xmlns:a16="http://schemas.microsoft.com/office/drawing/2014/main" id="{99C0DDE5-9EED-4023-95E2-78B39E2C1668}"/>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a:t>TITLE OF SLIDE</a:t>
            </a:r>
          </a:p>
        </p:txBody>
      </p:sp>
    </p:spTree>
    <p:extLst>
      <p:ext uri="{BB962C8B-B14F-4D97-AF65-F5344CB8AC3E}">
        <p14:creationId xmlns:p14="http://schemas.microsoft.com/office/powerpoint/2010/main" val="3836339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26725" y="1665290"/>
            <a:ext cx="11338558" cy="4716463"/>
          </a:xfrm>
          <a:prstGeom prst="rect">
            <a:avLst/>
          </a:prstGeom>
        </p:spPr>
        <p:txBody>
          <a:bodyPr/>
          <a:lstStyle>
            <a:lvl1pPr marL="0" indent="0" algn="l">
              <a:buFontTx/>
              <a:buNone/>
              <a:tabLst>
                <a:tab pos="6729581" algn="r"/>
              </a:tabLst>
              <a:defRPr/>
            </a:lvl1pPr>
            <a:lvl2pPr marL="127004" indent="-127004">
              <a:tabLst>
                <a:tab pos="6729581" algn="r"/>
              </a:tabLst>
              <a:defRPr/>
            </a:lvl2pPr>
            <a:lvl3pPr marL="279407" indent="-127004">
              <a:tabLst>
                <a:tab pos="6729581" algn="r"/>
              </a:tabLst>
              <a:defRPr/>
            </a:lvl3pPr>
            <a:lvl4pPr marL="431810" indent="-127004">
              <a:tabLst>
                <a:tab pos="6729581" algn="r"/>
              </a:tabLst>
              <a:defRPr/>
            </a:lvl4pPr>
            <a:lvl5pPr marL="584214" indent="-127004">
              <a:tabLst>
                <a:tab pos="5029326" algn="r"/>
              </a:tabLst>
              <a:defRPr baseline="0"/>
            </a:lvl5pPr>
            <a:lvl6pPr>
              <a:tabLst>
                <a:tab pos="6729581" algn="r"/>
              </a:tabLst>
              <a:defRPr/>
            </a:lvl6pPr>
            <a:lvl7pPr>
              <a:tabLst>
                <a:tab pos="6729581" algn="r"/>
              </a:tabLst>
              <a:defRPr/>
            </a:lvl7pPr>
            <a:lvl8pPr>
              <a:tabLst>
                <a:tab pos="6729581" algn="r"/>
              </a:tabLst>
              <a:defRPr/>
            </a:lvl8pPr>
            <a:lvl9pPr>
              <a:tabLst>
                <a:tab pos="6729581"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070763CD-B56C-4F21-8033-465EB08E9621}"/>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a:t>TITLE OF SLIDE</a:t>
            </a:r>
          </a:p>
        </p:txBody>
      </p:sp>
    </p:spTree>
    <p:extLst>
      <p:ext uri="{BB962C8B-B14F-4D97-AF65-F5344CB8AC3E}">
        <p14:creationId xmlns:p14="http://schemas.microsoft.com/office/powerpoint/2010/main" val="231282357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Slide - Circle White">
    <p:bg bwMode="gray">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67CADD0-671B-1A6A-808E-FC56FCF7CF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37400" y="1891486"/>
            <a:ext cx="2801104" cy="28011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0257611" y="36096"/>
            <a:ext cx="1934389" cy="246258"/>
          </a:xfrm>
          <a:prstGeom prst="rect">
            <a:avLst/>
          </a:prstGeom>
          <a:noFill/>
        </p:spPr>
        <p:txBody>
          <a:bodyPr wrap="square" lIns="91430" tIns="45715" rIns="91430" bIns="45715" rtlCol="0">
            <a:noAutofit/>
          </a:bodyPr>
          <a:lstStyle/>
          <a:p>
            <a:pPr algn="r">
              <a:defRPr/>
            </a:pPr>
            <a:r>
              <a:rPr lang="en-US" sz="1600" baseline="30000" dirty="0">
                <a:solidFill>
                  <a:prstClr val="white">
                    <a:lumMod val="75000"/>
                  </a:prstClr>
                </a:solidFill>
                <a:latin typeface="Arial" pitchFamily="34" charset="0"/>
                <a:cs typeface="Arial" pitchFamily="34" charset="0"/>
              </a:rPr>
              <a:t>UNCLASSIFIED</a:t>
            </a:r>
          </a:p>
          <a:p>
            <a:pPr algn="r"/>
            <a:endParaRPr lang="en-US" sz="1600" dirty="0">
              <a:solidFill>
                <a:prstClr val="black"/>
              </a:solidFill>
            </a:endParaRPr>
          </a:p>
        </p:txBody>
      </p:sp>
      <p:sp>
        <p:nvSpPr>
          <p:cNvPr id="22" name="TextBox 21"/>
          <p:cNvSpPr txBox="1"/>
          <p:nvPr/>
        </p:nvSpPr>
        <p:spPr>
          <a:xfrm>
            <a:off x="169" y="6627148"/>
            <a:ext cx="1934389" cy="230855"/>
          </a:xfrm>
          <a:prstGeom prst="rect">
            <a:avLst/>
          </a:prstGeom>
          <a:noFill/>
        </p:spPr>
        <p:txBody>
          <a:bodyPr wrap="square" lIns="91430" tIns="45715" rIns="0" bIns="45715" rtlCol="0">
            <a:noAutofit/>
          </a:bodyPr>
          <a:lstStyle/>
          <a:p>
            <a:pPr algn="l">
              <a:defRPr/>
            </a:pPr>
            <a:r>
              <a:rPr lang="en-US" sz="1600" baseline="30000" dirty="0">
                <a:solidFill>
                  <a:prstClr val="white">
                    <a:lumMod val="75000"/>
                  </a:prstClr>
                </a:solidFill>
                <a:latin typeface="Arial" pitchFamily="34" charset="0"/>
                <a:cs typeface="Arial" pitchFamily="34" charset="0"/>
              </a:rPr>
              <a:t>UNCLASSIFIED</a:t>
            </a:r>
          </a:p>
          <a:p>
            <a:pPr algn="l"/>
            <a:endParaRPr lang="en-US" sz="1600" dirty="0">
              <a:solidFill>
                <a:prstClr val="black"/>
              </a:solidFill>
            </a:endParaRPr>
          </a:p>
        </p:txBody>
      </p:sp>
      <p:sp>
        <p:nvSpPr>
          <p:cNvPr id="25" name="Text Placeholder 24"/>
          <p:cNvSpPr>
            <a:spLocks noGrp="1"/>
          </p:cNvSpPr>
          <p:nvPr>
            <p:ph type="body" sz="quarter" idx="11" hasCustomPrompt="1"/>
          </p:nvPr>
        </p:nvSpPr>
        <p:spPr>
          <a:xfrm>
            <a:off x="905937" y="639333"/>
            <a:ext cx="10380133" cy="1079500"/>
          </a:xfrm>
        </p:spPr>
        <p:txBody>
          <a:bodyPr vert="horz" lIns="91430" tIns="45715" rIns="91430" bIns="45715" rtlCol="0" anchor="ctr" anchorCtr="0">
            <a:noAutofit/>
          </a:bodyPr>
          <a:lstStyle>
            <a:lvl1pPr algn="ctr">
              <a:defRPr lang="en-US" sz="3600" b="1" smtClean="0">
                <a:latin typeface="Arial" panose="020B0604020202020204" pitchFamily="34" charset="0"/>
                <a:ea typeface="+mj-ea"/>
                <a:cs typeface="Arial" panose="020B0604020202020204"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lvl="0" algn="ctr">
              <a:spcBef>
                <a:spcPct val="0"/>
              </a:spcBef>
            </a:pPr>
            <a:r>
              <a:rPr lang="en-US" dirty="0"/>
              <a:t>Click to edit Title</a:t>
            </a:r>
          </a:p>
        </p:txBody>
      </p:sp>
      <p:sp>
        <p:nvSpPr>
          <p:cNvPr id="27" name="Text Placeholder 26"/>
          <p:cNvSpPr>
            <a:spLocks noGrp="1"/>
          </p:cNvSpPr>
          <p:nvPr>
            <p:ph type="body" sz="quarter" idx="12" hasCustomPrompt="1"/>
          </p:nvPr>
        </p:nvSpPr>
        <p:spPr>
          <a:xfrm>
            <a:off x="1934558" y="4917812"/>
            <a:ext cx="8322809" cy="641324"/>
          </a:xfrm>
        </p:spPr>
        <p:txBody>
          <a:bodyPr vert="horz" lIns="91430" tIns="45715" rIns="91430" bIns="45715" rtlCol="0" anchor="ctr">
            <a:normAutofit/>
          </a:bodyPr>
          <a:lstStyle>
            <a:lvl1pPr algn="ctr">
              <a:defRPr lang="en-US" sz="1600" b="1" baseline="0" smtClean="0">
                <a:latin typeface="Century" panose="02040604050505020304" pitchFamily="18" charset="0"/>
                <a:cs typeface="Arial" pitchFamily="34" charset="0"/>
              </a:defRPr>
            </a:lvl1pPr>
            <a:lvl2pPr>
              <a:defRPr lang="en-US" smtClean="0">
                <a:solidFill>
                  <a:schemeClr val="tx1">
                    <a:tint val="75000"/>
                  </a:schemeClr>
                </a:solidFill>
              </a:defRPr>
            </a:lvl2pPr>
            <a:lvl3pPr>
              <a:defRPr lang="en-US" smtClean="0">
                <a:solidFill>
                  <a:schemeClr val="tx1">
                    <a:tint val="75000"/>
                  </a:schemeClr>
                </a:solidFill>
              </a:defRPr>
            </a:lvl3pPr>
            <a:lvl4pPr>
              <a:defRPr lang="en-US" smtClean="0">
                <a:solidFill>
                  <a:schemeClr val="tx1">
                    <a:tint val="75000"/>
                  </a:schemeClr>
                </a:solidFill>
              </a:defRPr>
            </a:lvl4pPr>
            <a:lvl5pPr>
              <a:defRPr lang="en-US">
                <a:solidFill>
                  <a:schemeClr val="tx1">
                    <a:tint val="75000"/>
                  </a:schemeClr>
                </a:solidFill>
              </a:defRPr>
            </a:lvl5pPr>
          </a:lstStyle>
          <a:p>
            <a:pPr lvl="0" algn="ctr"/>
            <a:r>
              <a:rPr lang="en-US" dirty="0"/>
              <a:t>OPNAV N1</a:t>
            </a:r>
          </a:p>
        </p:txBody>
      </p:sp>
      <p:sp>
        <p:nvSpPr>
          <p:cNvPr id="29" name="Text Placeholder 28"/>
          <p:cNvSpPr>
            <a:spLocks noGrp="1"/>
          </p:cNvSpPr>
          <p:nvPr>
            <p:ph type="body" sz="quarter" idx="13" hasCustomPrompt="1"/>
          </p:nvPr>
        </p:nvSpPr>
        <p:spPr>
          <a:xfrm>
            <a:off x="1934638" y="5584536"/>
            <a:ext cx="8322732" cy="533400"/>
          </a:xfrm>
        </p:spPr>
        <p:txBody>
          <a:bodyPr vert="horz" lIns="91430" tIns="45715" rIns="91430" bIns="45715" rtlCol="0">
            <a:normAutofit/>
          </a:bodyPr>
          <a:lstStyle>
            <a:lvl1pPr algn="ctr">
              <a:defRPr lang="en-US" sz="1600" b="0" baseline="0" smtClean="0">
                <a:latin typeface="Century" panose="02040604050505020304" pitchFamily="18" charset="0"/>
                <a:cs typeface="Arial" pitchFamily="34" charset="0"/>
              </a:defRPr>
            </a:lvl1pPr>
            <a:lvl2pPr>
              <a:defRPr lang="en-US" smtClean="0">
                <a:solidFill>
                  <a:schemeClr val="tx1">
                    <a:tint val="75000"/>
                  </a:schemeClr>
                </a:solidFill>
              </a:defRPr>
            </a:lvl2pPr>
            <a:lvl3pPr>
              <a:defRPr lang="en-US" smtClean="0">
                <a:solidFill>
                  <a:schemeClr val="tx1">
                    <a:tint val="75000"/>
                  </a:schemeClr>
                </a:solidFill>
              </a:defRPr>
            </a:lvl3pPr>
            <a:lvl4pPr>
              <a:defRPr lang="en-US" smtClean="0">
                <a:solidFill>
                  <a:schemeClr val="tx1">
                    <a:tint val="75000"/>
                  </a:schemeClr>
                </a:solidFill>
              </a:defRPr>
            </a:lvl4pPr>
            <a:lvl5pPr>
              <a:defRPr lang="en-US">
                <a:solidFill>
                  <a:schemeClr val="tx1">
                    <a:tint val="75000"/>
                  </a:schemeClr>
                </a:solidFill>
              </a:defRPr>
            </a:lvl5pPr>
          </a:lstStyle>
          <a:p>
            <a:pPr lvl="0" algn="ctr"/>
            <a:r>
              <a:rPr lang="en-US" dirty="0"/>
              <a:t>&lt;MONTH&gt;, &lt;YY&gt;</a:t>
            </a:r>
          </a:p>
        </p:txBody>
      </p:sp>
      <p:sp>
        <p:nvSpPr>
          <p:cNvPr id="10" name="TextBox 9"/>
          <p:cNvSpPr txBox="1"/>
          <p:nvPr userDrawn="1"/>
        </p:nvSpPr>
        <p:spPr>
          <a:xfrm>
            <a:off x="10257611" y="36096"/>
            <a:ext cx="1934389" cy="246258"/>
          </a:xfrm>
          <a:prstGeom prst="rect">
            <a:avLst/>
          </a:prstGeom>
          <a:noFill/>
        </p:spPr>
        <p:txBody>
          <a:bodyPr wrap="square" lIns="91430" tIns="45715" rIns="91430" bIns="45715" rtlCol="0">
            <a:noAutofit/>
          </a:bodyPr>
          <a:lstStyle/>
          <a:p>
            <a:pPr algn="r">
              <a:defRPr/>
            </a:pPr>
            <a:r>
              <a:rPr lang="en-US" sz="1600" baseline="30000" dirty="0">
                <a:solidFill>
                  <a:prstClr val="white">
                    <a:lumMod val="75000"/>
                  </a:prstClr>
                </a:solidFill>
                <a:latin typeface="Arial" pitchFamily="34" charset="0"/>
                <a:cs typeface="Arial" pitchFamily="34" charset="0"/>
              </a:rPr>
              <a:t>UNCLASSIFIED</a:t>
            </a:r>
          </a:p>
          <a:p>
            <a:pPr algn="r"/>
            <a:endParaRPr lang="en-US" sz="1600" dirty="0">
              <a:solidFill>
                <a:prstClr val="black"/>
              </a:solidFill>
            </a:endParaRPr>
          </a:p>
        </p:txBody>
      </p:sp>
      <p:sp>
        <p:nvSpPr>
          <p:cNvPr id="11" name="TextBox 10"/>
          <p:cNvSpPr txBox="1"/>
          <p:nvPr userDrawn="1"/>
        </p:nvSpPr>
        <p:spPr>
          <a:xfrm>
            <a:off x="169" y="6627148"/>
            <a:ext cx="1934389" cy="230855"/>
          </a:xfrm>
          <a:prstGeom prst="rect">
            <a:avLst/>
          </a:prstGeom>
          <a:noFill/>
        </p:spPr>
        <p:txBody>
          <a:bodyPr wrap="square" lIns="91430" tIns="45715" rIns="0" bIns="45715" rtlCol="0">
            <a:noAutofit/>
          </a:bodyPr>
          <a:lstStyle/>
          <a:p>
            <a:pPr algn="l">
              <a:defRPr/>
            </a:pPr>
            <a:r>
              <a:rPr lang="en-US" sz="1600" baseline="30000" dirty="0">
                <a:solidFill>
                  <a:prstClr val="white">
                    <a:lumMod val="75000"/>
                  </a:prstClr>
                </a:solidFill>
                <a:latin typeface="Arial" pitchFamily="34" charset="0"/>
                <a:cs typeface="Arial" pitchFamily="34" charset="0"/>
              </a:rPr>
              <a:t>UNCLASSIFI</a:t>
            </a:r>
            <a:fld id="{2F4FAC33-887A-458A-977C-2738D2B4098F}" type="slidenum">
              <a:rPr lang="en-US" sz="1600" baseline="30000" smtClean="0">
                <a:solidFill>
                  <a:prstClr val="white">
                    <a:lumMod val="75000"/>
                  </a:prstClr>
                </a:solidFill>
                <a:latin typeface="Arial" pitchFamily="34" charset="0"/>
                <a:cs typeface="Arial" pitchFamily="34" charset="0"/>
              </a:rPr>
              <a:t>‹#›</a:t>
            </a:fld>
            <a:fld id="{BD73260F-608D-4380-96C9-93E88F1C79BA}" type="slidenum">
              <a:rPr lang="en-US" sz="1600" baseline="30000" smtClean="0">
                <a:solidFill>
                  <a:prstClr val="white">
                    <a:lumMod val="75000"/>
                  </a:prstClr>
                </a:solidFill>
                <a:latin typeface="Arial" pitchFamily="34" charset="0"/>
                <a:cs typeface="Arial" pitchFamily="34" charset="0"/>
              </a:rPr>
              <a:t>‹#›</a:t>
            </a:fld>
            <a:r>
              <a:rPr lang="en-US" sz="1600" baseline="30000" dirty="0">
                <a:solidFill>
                  <a:prstClr val="white">
                    <a:lumMod val="75000"/>
                  </a:prstClr>
                </a:solidFill>
                <a:latin typeface="Arial" pitchFamily="34" charset="0"/>
                <a:cs typeface="Arial" pitchFamily="34" charset="0"/>
              </a:rPr>
              <a:t>ED</a:t>
            </a:r>
          </a:p>
          <a:p>
            <a:pPr algn="l"/>
            <a:endParaRPr lang="en-US" sz="1600" dirty="0">
              <a:solidFill>
                <a:prstClr val="black"/>
              </a:solidFill>
            </a:endParaRPr>
          </a:p>
        </p:txBody>
      </p:sp>
    </p:spTree>
    <p:extLst>
      <p:ext uri="{BB962C8B-B14F-4D97-AF65-F5344CB8AC3E}">
        <p14:creationId xmlns:p14="http://schemas.microsoft.com/office/powerpoint/2010/main" val="791858399"/>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C9176A8-A0A8-431A-B3C2-58C9EE404C84}"/>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dirty="0"/>
              <a:t>TITLE OF SLIDE</a:t>
            </a:r>
          </a:p>
        </p:txBody>
      </p:sp>
    </p:spTree>
    <p:extLst>
      <p:ext uri="{BB962C8B-B14F-4D97-AF65-F5344CB8AC3E}">
        <p14:creationId xmlns:p14="http://schemas.microsoft.com/office/powerpoint/2010/main" val="458202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2260" y="1371321"/>
            <a:ext cx="5393652" cy="510568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0636" y="1371321"/>
            <a:ext cx="5395577" cy="510568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85B6D414-1628-4274-9A0F-C31A358BCD34}"/>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dirty="0"/>
              <a:t>TITLE OF SLIDE</a:t>
            </a:r>
          </a:p>
        </p:txBody>
      </p:sp>
    </p:spTree>
    <p:extLst>
      <p:ext uri="{BB962C8B-B14F-4D97-AF65-F5344CB8AC3E}">
        <p14:creationId xmlns:p14="http://schemas.microsoft.com/office/powerpoint/2010/main" val="1671967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988" y="1535206"/>
            <a:ext cx="5385954" cy="640136"/>
          </a:xfrm>
        </p:spPr>
        <p:txBody>
          <a:bodyPr anchor="b"/>
          <a:lstStyle>
            <a:lvl1pPr marL="0" indent="0">
              <a:buNone/>
              <a:defRPr sz="2200" b="1"/>
            </a:lvl1pPr>
            <a:lvl2pPr marL="410157" indent="0">
              <a:buNone/>
              <a:defRPr sz="1800" b="1"/>
            </a:lvl2pPr>
            <a:lvl3pPr marL="820315" indent="0">
              <a:buNone/>
              <a:defRPr sz="1600" b="1"/>
            </a:lvl3pPr>
            <a:lvl4pPr marL="1230473" indent="0">
              <a:buNone/>
              <a:defRPr sz="1400" b="1"/>
            </a:lvl4pPr>
            <a:lvl5pPr marL="1640630" indent="0">
              <a:buNone/>
              <a:defRPr sz="1400" b="1"/>
            </a:lvl5pPr>
            <a:lvl6pPr marL="2050787" indent="0">
              <a:buNone/>
              <a:defRPr sz="1400" b="1"/>
            </a:lvl6pPr>
            <a:lvl7pPr marL="2460947" indent="0">
              <a:buNone/>
              <a:defRPr sz="1400" b="1"/>
            </a:lvl7pPr>
            <a:lvl8pPr marL="2871103" indent="0">
              <a:buNone/>
              <a:defRPr sz="1400" b="1"/>
            </a:lvl8pPr>
            <a:lvl9pPr marL="3281260" indent="0">
              <a:buNone/>
              <a:defRPr sz="1400" b="1"/>
            </a:lvl9pPr>
          </a:lstStyle>
          <a:p>
            <a:pPr lvl="0"/>
            <a:r>
              <a:rPr lang="en-US"/>
              <a:t>Click to edit Master text styles</a:t>
            </a:r>
          </a:p>
        </p:txBody>
      </p:sp>
      <p:sp>
        <p:nvSpPr>
          <p:cNvPr id="4" name="Content Placeholder 3"/>
          <p:cNvSpPr>
            <a:spLocks noGrp="1"/>
          </p:cNvSpPr>
          <p:nvPr>
            <p:ph sz="half" idx="2"/>
          </p:nvPr>
        </p:nvSpPr>
        <p:spPr>
          <a:xfrm>
            <a:off x="609988" y="2175344"/>
            <a:ext cx="5385954"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142" y="1535206"/>
            <a:ext cx="5387879" cy="640136"/>
          </a:xfrm>
        </p:spPr>
        <p:txBody>
          <a:bodyPr anchor="b"/>
          <a:lstStyle>
            <a:lvl1pPr marL="0" indent="0">
              <a:buNone/>
              <a:defRPr sz="2200" b="1"/>
            </a:lvl1pPr>
            <a:lvl2pPr marL="410157" indent="0">
              <a:buNone/>
              <a:defRPr sz="1800" b="1"/>
            </a:lvl2pPr>
            <a:lvl3pPr marL="820315" indent="0">
              <a:buNone/>
              <a:defRPr sz="1600" b="1"/>
            </a:lvl3pPr>
            <a:lvl4pPr marL="1230473" indent="0">
              <a:buNone/>
              <a:defRPr sz="1400" b="1"/>
            </a:lvl4pPr>
            <a:lvl5pPr marL="1640630" indent="0">
              <a:buNone/>
              <a:defRPr sz="1400" b="1"/>
            </a:lvl5pPr>
            <a:lvl6pPr marL="2050787" indent="0">
              <a:buNone/>
              <a:defRPr sz="1400" b="1"/>
            </a:lvl6pPr>
            <a:lvl7pPr marL="2460947" indent="0">
              <a:buNone/>
              <a:defRPr sz="1400" b="1"/>
            </a:lvl7pPr>
            <a:lvl8pPr marL="2871103" indent="0">
              <a:buNone/>
              <a:defRPr sz="1400" b="1"/>
            </a:lvl8pPr>
            <a:lvl9pPr marL="328126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4142" y="2175344"/>
            <a:ext cx="538787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5737F8D9-B6CE-46EE-BD8D-833D056C9040}"/>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dirty="0"/>
              <a:t>TITLE OF SLIDE</a:t>
            </a:r>
          </a:p>
        </p:txBody>
      </p:sp>
    </p:spTree>
    <p:extLst>
      <p:ext uri="{BB962C8B-B14F-4D97-AF65-F5344CB8AC3E}">
        <p14:creationId xmlns:p14="http://schemas.microsoft.com/office/powerpoint/2010/main" val="1553401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8E1CFFD-7542-41DF-A2AA-9763F8A33C6A}"/>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dirty="0"/>
              <a:t>TITLE OF SLIDE</a:t>
            </a:r>
          </a:p>
        </p:txBody>
      </p:sp>
    </p:spTree>
    <p:extLst>
      <p:ext uri="{BB962C8B-B14F-4D97-AF65-F5344CB8AC3E}">
        <p14:creationId xmlns:p14="http://schemas.microsoft.com/office/powerpoint/2010/main" val="750363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C9176A8-A0A8-431A-B3C2-58C9EE404C84}"/>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a:t>TITLE OF SLIDE</a:t>
            </a:r>
          </a:p>
        </p:txBody>
      </p:sp>
    </p:spTree>
    <p:extLst>
      <p:ext uri="{BB962C8B-B14F-4D97-AF65-F5344CB8AC3E}">
        <p14:creationId xmlns:p14="http://schemas.microsoft.com/office/powerpoint/2010/main" val="3959612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FAA97AA-9843-497A-96CB-D49202867DC3}"/>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dirty="0"/>
              <a:t>TITLE OF SLIDE</a:t>
            </a:r>
          </a:p>
        </p:txBody>
      </p:sp>
    </p:spTree>
    <p:extLst>
      <p:ext uri="{BB962C8B-B14F-4D97-AF65-F5344CB8AC3E}">
        <p14:creationId xmlns:p14="http://schemas.microsoft.com/office/powerpoint/2010/main" val="230964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Diagram or Organization Chart">
    <p:spTree>
      <p:nvGrpSpPr>
        <p:cNvPr id="1" name=""/>
        <p:cNvGrpSpPr/>
        <p:nvPr/>
      </p:nvGrpSpPr>
      <p:grpSpPr>
        <a:xfrm>
          <a:off x="0" y="0"/>
          <a:ext cx="0" cy="0"/>
          <a:chOff x="0" y="0"/>
          <a:chExt cx="0" cy="0"/>
        </a:xfrm>
      </p:grpSpPr>
      <p:sp>
        <p:nvSpPr>
          <p:cNvPr id="3" name="SmartArt Placeholder 2"/>
          <p:cNvSpPr>
            <a:spLocks noGrp="1"/>
          </p:cNvSpPr>
          <p:nvPr>
            <p:ph type="dgm" idx="1"/>
          </p:nvPr>
        </p:nvSpPr>
        <p:spPr>
          <a:xfrm>
            <a:off x="552267" y="1371321"/>
            <a:ext cx="10973954" cy="5105680"/>
          </a:xfrm>
        </p:spPr>
        <p:txBody>
          <a:bodyPr/>
          <a:lstStyle/>
          <a:p>
            <a:pPr lvl="0"/>
            <a:endParaRPr lang="en-US" noProof="0" dirty="0"/>
          </a:p>
        </p:txBody>
      </p:sp>
      <p:sp>
        <p:nvSpPr>
          <p:cNvPr id="4" name="Rectangle 2">
            <a:extLst>
              <a:ext uri="{FF2B5EF4-FFF2-40B4-BE49-F238E27FC236}">
                <a16:creationId xmlns:a16="http://schemas.microsoft.com/office/drawing/2014/main" id="{0F510B5B-26B6-4699-962E-94001C19D82B}"/>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dirty="0"/>
              <a:t>TITLE OF SLIDE</a:t>
            </a:r>
          </a:p>
        </p:txBody>
      </p:sp>
    </p:spTree>
    <p:extLst>
      <p:ext uri="{BB962C8B-B14F-4D97-AF65-F5344CB8AC3E}">
        <p14:creationId xmlns:p14="http://schemas.microsoft.com/office/powerpoint/2010/main" val="301212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552267" y="1371321"/>
            <a:ext cx="10973954" cy="5105680"/>
          </a:xfrm>
        </p:spPr>
        <p:txBody>
          <a:bodyPr/>
          <a:lstStyle/>
          <a:p>
            <a:pPr lvl="0"/>
            <a:endParaRPr lang="en-US" noProof="0" dirty="0"/>
          </a:p>
        </p:txBody>
      </p:sp>
      <p:sp>
        <p:nvSpPr>
          <p:cNvPr id="4" name="Rectangle 2">
            <a:extLst>
              <a:ext uri="{FF2B5EF4-FFF2-40B4-BE49-F238E27FC236}">
                <a16:creationId xmlns:a16="http://schemas.microsoft.com/office/drawing/2014/main" id="{99C0DDE5-9EED-4023-95E2-78B39E2C1668}"/>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dirty="0"/>
              <a:t>TITLE OF SLIDE</a:t>
            </a:r>
          </a:p>
        </p:txBody>
      </p:sp>
    </p:spTree>
    <p:extLst>
      <p:ext uri="{BB962C8B-B14F-4D97-AF65-F5344CB8AC3E}">
        <p14:creationId xmlns:p14="http://schemas.microsoft.com/office/powerpoint/2010/main" val="3976917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26725" y="1665290"/>
            <a:ext cx="11338558" cy="4716463"/>
          </a:xfrm>
          <a:prstGeom prst="rect">
            <a:avLst/>
          </a:prstGeom>
        </p:spPr>
        <p:txBody>
          <a:bodyPr/>
          <a:lstStyle>
            <a:lvl1pPr marL="0" indent="0" algn="l">
              <a:buFontTx/>
              <a:buNone/>
              <a:tabLst>
                <a:tab pos="6729581" algn="r"/>
              </a:tabLst>
              <a:defRPr/>
            </a:lvl1pPr>
            <a:lvl2pPr marL="127004" indent="-127004">
              <a:tabLst>
                <a:tab pos="6729581" algn="r"/>
              </a:tabLst>
              <a:defRPr/>
            </a:lvl2pPr>
            <a:lvl3pPr marL="279407" indent="-127004">
              <a:tabLst>
                <a:tab pos="6729581" algn="r"/>
              </a:tabLst>
              <a:defRPr/>
            </a:lvl3pPr>
            <a:lvl4pPr marL="431810" indent="-127004">
              <a:tabLst>
                <a:tab pos="6729581" algn="r"/>
              </a:tabLst>
              <a:defRPr/>
            </a:lvl4pPr>
            <a:lvl5pPr marL="584214" indent="-127004">
              <a:tabLst>
                <a:tab pos="5029326" algn="r"/>
              </a:tabLst>
              <a:defRPr baseline="0"/>
            </a:lvl5pPr>
            <a:lvl6pPr>
              <a:tabLst>
                <a:tab pos="6729581" algn="r"/>
              </a:tabLst>
              <a:defRPr/>
            </a:lvl6pPr>
            <a:lvl7pPr>
              <a:tabLst>
                <a:tab pos="6729581" algn="r"/>
              </a:tabLst>
              <a:defRPr/>
            </a:lvl7pPr>
            <a:lvl8pPr>
              <a:tabLst>
                <a:tab pos="6729581" algn="r"/>
              </a:tabLst>
              <a:defRPr/>
            </a:lvl8pPr>
            <a:lvl9pPr>
              <a:tabLst>
                <a:tab pos="6729581" algn="r"/>
              </a:tabLs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2">
            <a:extLst>
              <a:ext uri="{FF2B5EF4-FFF2-40B4-BE49-F238E27FC236}">
                <a16:creationId xmlns:a16="http://schemas.microsoft.com/office/drawing/2014/main" id="{070763CD-B56C-4F21-8033-465EB08E9621}"/>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dirty="0"/>
              <a:t>TITLE OF SLIDE</a:t>
            </a:r>
          </a:p>
        </p:txBody>
      </p:sp>
    </p:spTree>
    <p:extLst>
      <p:ext uri="{BB962C8B-B14F-4D97-AF65-F5344CB8AC3E}">
        <p14:creationId xmlns:p14="http://schemas.microsoft.com/office/powerpoint/2010/main" val="399474799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052" y="4406713"/>
            <a:ext cx="1036204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4052" y="2906528"/>
            <a:ext cx="10362044" cy="1500187"/>
          </a:xfrm>
        </p:spPr>
        <p:txBody>
          <a:bodyPr anchor="b"/>
          <a:lstStyle>
            <a:lvl1pPr marL="0" indent="0">
              <a:buNone/>
              <a:defRPr sz="1800"/>
            </a:lvl1pPr>
            <a:lvl2pPr marL="410157" indent="0">
              <a:buNone/>
              <a:defRPr sz="1600"/>
            </a:lvl2pPr>
            <a:lvl3pPr marL="820315" indent="0">
              <a:buNone/>
              <a:defRPr sz="1400"/>
            </a:lvl3pPr>
            <a:lvl4pPr marL="1230473" indent="0">
              <a:buNone/>
              <a:defRPr sz="1300"/>
            </a:lvl4pPr>
            <a:lvl5pPr marL="1640630" indent="0">
              <a:buNone/>
              <a:defRPr sz="1300"/>
            </a:lvl5pPr>
            <a:lvl6pPr marL="2050787" indent="0">
              <a:buNone/>
              <a:defRPr sz="1300"/>
            </a:lvl6pPr>
            <a:lvl7pPr marL="2460947" indent="0">
              <a:buNone/>
              <a:defRPr sz="1300"/>
            </a:lvl7pPr>
            <a:lvl8pPr marL="2871103" indent="0">
              <a:buNone/>
              <a:defRPr sz="1300"/>
            </a:lvl8pPr>
            <a:lvl9pPr marL="3281260" indent="0">
              <a:buNone/>
              <a:defRPr sz="1300"/>
            </a:lvl9pPr>
          </a:lstStyle>
          <a:p>
            <a:pPr lvl="0"/>
            <a:r>
              <a:rPr lang="en-US"/>
              <a:t>Click to edit Master text styles</a:t>
            </a:r>
          </a:p>
        </p:txBody>
      </p:sp>
    </p:spTree>
    <p:extLst>
      <p:ext uri="{BB962C8B-B14F-4D97-AF65-F5344CB8AC3E}">
        <p14:creationId xmlns:p14="http://schemas.microsoft.com/office/powerpoint/2010/main" val="341737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52260" y="1371321"/>
            <a:ext cx="5393652" cy="510568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0636" y="1371321"/>
            <a:ext cx="5395577" cy="510568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85B6D414-1628-4274-9A0F-C31A358BCD34}"/>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a:t>TITLE OF SLIDE</a:t>
            </a:r>
          </a:p>
        </p:txBody>
      </p:sp>
    </p:spTree>
    <p:extLst>
      <p:ext uri="{BB962C8B-B14F-4D97-AF65-F5344CB8AC3E}">
        <p14:creationId xmlns:p14="http://schemas.microsoft.com/office/powerpoint/2010/main" val="184177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988" y="1535206"/>
            <a:ext cx="5385954" cy="640136"/>
          </a:xfrm>
        </p:spPr>
        <p:txBody>
          <a:bodyPr anchor="b"/>
          <a:lstStyle>
            <a:lvl1pPr marL="0" indent="0">
              <a:buNone/>
              <a:defRPr sz="2200" b="1"/>
            </a:lvl1pPr>
            <a:lvl2pPr marL="410157" indent="0">
              <a:buNone/>
              <a:defRPr sz="1800" b="1"/>
            </a:lvl2pPr>
            <a:lvl3pPr marL="820315" indent="0">
              <a:buNone/>
              <a:defRPr sz="1600" b="1"/>
            </a:lvl3pPr>
            <a:lvl4pPr marL="1230473" indent="0">
              <a:buNone/>
              <a:defRPr sz="1400" b="1"/>
            </a:lvl4pPr>
            <a:lvl5pPr marL="1640630" indent="0">
              <a:buNone/>
              <a:defRPr sz="1400" b="1"/>
            </a:lvl5pPr>
            <a:lvl6pPr marL="2050787" indent="0">
              <a:buNone/>
              <a:defRPr sz="1400" b="1"/>
            </a:lvl6pPr>
            <a:lvl7pPr marL="2460947" indent="0">
              <a:buNone/>
              <a:defRPr sz="1400" b="1"/>
            </a:lvl7pPr>
            <a:lvl8pPr marL="2871103" indent="0">
              <a:buNone/>
              <a:defRPr sz="1400" b="1"/>
            </a:lvl8pPr>
            <a:lvl9pPr marL="3281260" indent="0">
              <a:buNone/>
              <a:defRPr sz="1400" b="1"/>
            </a:lvl9pPr>
          </a:lstStyle>
          <a:p>
            <a:pPr lvl="0"/>
            <a:r>
              <a:rPr lang="en-US"/>
              <a:t>Click to edit Master text styles</a:t>
            </a:r>
          </a:p>
        </p:txBody>
      </p:sp>
      <p:sp>
        <p:nvSpPr>
          <p:cNvPr id="4" name="Content Placeholder 3"/>
          <p:cNvSpPr>
            <a:spLocks noGrp="1"/>
          </p:cNvSpPr>
          <p:nvPr>
            <p:ph sz="half" idx="2"/>
          </p:nvPr>
        </p:nvSpPr>
        <p:spPr>
          <a:xfrm>
            <a:off x="609988" y="2175344"/>
            <a:ext cx="5385954"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142" y="1535206"/>
            <a:ext cx="5387879" cy="640136"/>
          </a:xfrm>
        </p:spPr>
        <p:txBody>
          <a:bodyPr anchor="b"/>
          <a:lstStyle>
            <a:lvl1pPr marL="0" indent="0">
              <a:buNone/>
              <a:defRPr sz="2200" b="1"/>
            </a:lvl1pPr>
            <a:lvl2pPr marL="410157" indent="0">
              <a:buNone/>
              <a:defRPr sz="1800" b="1"/>
            </a:lvl2pPr>
            <a:lvl3pPr marL="820315" indent="0">
              <a:buNone/>
              <a:defRPr sz="1600" b="1"/>
            </a:lvl3pPr>
            <a:lvl4pPr marL="1230473" indent="0">
              <a:buNone/>
              <a:defRPr sz="1400" b="1"/>
            </a:lvl4pPr>
            <a:lvl5pPr marL="1640630" indent="0">
              <a:buNone/>
              <a:defRPr sz="1400" b="1"/>
            </a:lvl5pPr>
            <a:lvl6pPr marL="2050787" indent="0">
              <a:buNone/>
              <a:defRPr sz="1400" b="1"/>
            </a:lvl6pPr>
            <a:lvl7pPr marL="2460947" indent="0">
              <a:buNone/>
              <a:defRPr sz="1400" b="1"/>
            </a:lvl7pPr>
            <a:lvl8pPr marL="2871103" indent="0">
              <a:buNone/>
              <a:defRPr sz="1400" b="1"/>
            </a:lvl8pPr>
            <a:lvl9pPr marL="328126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4142" y="2175344"/>
            <a:ext cx="538787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5737F8D9-B6CE-46EE-BD8D-833D056C9040}"/>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a:t>TITLE OF SLIDE</a:t>
            </a:r>
          </a:p>
        </p:txBody>
      </p:sp>
    </p:spTree>
    <p:extLst>
      <p:ext uri="{BB962C8B-B14F-4D97-AF65-F5344CB8AC3E}">
        <p14:creationId xmlns:p14="http://schemas.microsoft.com/office/powerpoint/2010/main" val="2660106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8E1CFFD-7542-41DF-A2AA-9763F8A33C6A}"/>
              </a:ext>
            </a:extLst>
          </p:cNvPr>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a:t>TITLE OF SLIDE</a:t>
            </a:r>
          </a:p>
        </p:txBody>
      </p:sp>
    </p:spTree>
    <p:extLst>
      <p:ext uri="{BB962C8B-B14F-4D97-AF65-F5344CB8AC3E}">
        <p14:creationId xmlns:p14="http://schemas.microsoft.com/office/powerpoint/2010/main" val="1093677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021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94" y="273144"/>
            <a:ext cx="401012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49" y="273144"/>
            <a:ext cx="6815668"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994" y="1435755"/>
            <a:ext cx="4010121" cy="4691062"/>
          </a:xfrm>
        </p:spPr>
        <p:txBody>
          <a:bodyPr/>
          <a:lstStyle>
            <a:lvl1pPr marL="0" indent="0">
              <a:buNone/>
              <a:defRPr sz="1300"/>
            </a:lvl1pPr>
            <a:lvl2pPr marL="410157" indent="0">
              <a:buNone/>
              <a:defRPr sz="1100"/>
            </a:lvl2pPr>
            <a:lvl3pPr marL="820315" indent="0">
              <a:buNone/>
              <a:defRPr sz="900"/>
            </a:lvl3pPr>
            <a:lvl4pPr marL="1230473" indent="0">
              <a:buNone/>
              <a:defRPr sz="800"/>
            </a:lvl4pPr>
            <a:lvl5pPr marL="1640630" indent="0">
              <a:buNone/>
              <a:defRPr sz="800"/>
            </a:lvl5pPr>
            <a:lvl6pPr marL="2050787" indent="0">
              <a:buNone/>
              <a:defRPr sz="800"/>
            </a:lvl6pPr>
            <a:lvl7pPr marL="2460947" indent="0">
              <a:buNone/>
              <a:defRPr sz="800"/>
            </a:lvl7pPr>
            <a:lvl8pPr marL="2871103" indent="0">
              <a:buNone/>
              <a:defRPr sz="800"/>
            </a:lvl8pPr>
            <a:lvl9pPr marL="3281260" indent="0">
              <a:buNone/>
              <a:defRPr sz="800"/>
            </a:lvl9pPr>
          </a:lstStyle>
          <a:p>
            <a:pPr lvl="0"/>
            <a:r>
              <a:rPr lang="en-US"/>
              <a:t>Click to edit Master text styles</a:t>
            </a:r>
          </a:p>
        </p:txBody>
      </p:sp>
    </p:spTree>
    <p:extLst>
      <p:ext uri="{BB962C8B-B14F-4D97-AF65-F5344CB8AC3E}">
        <p14:creationId xmlns:p14="http://schemas.microsoft.com/office/powerpoint/2010/main" val="424891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5" y="4800327"/>
            <a:ext cx="7315970"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9915" y="612122"/>
            <a:ext cx="7315970" cy="4115360"/>
          </a:xfrm>
        </p:spPr>
        <p:txBody>
          <a:bodyPr/>
          <a:lstStyle>
            <a:lvl1pPr marL="0" indent="0">
              <a:buNone/>
              <a:defRPr sz="2900"/>
            </a:lvl1pPr>
            <a:lvl2pPr marL="410157" indent="0">
              <a:buNone/>
              <a:defRPr sz="2500"/>
            </a:lvl2pPr>
            <a:lvl3pPr marL="820315" indent="0">
              <a:buNone/>
              <a:defRPr sz="2200"/>
            </a:lvl3pPr>
            <a:lvl4pPr marL="1230473" indent="0">
              <a:buNone/>
              <a:defRPr sz="1800"/>
            </a:lvl4pPr>
            <a:lvl5pPr marL="1640630" indent="0">
              <a:buNone/>
              <a:defRPr sz="1800"/>
            </a:lvl5pPr>
            <a:lvl6pPr marL="2050787" indent="0">
              <a:buNone/>
              <a:defRPr sz="1800"/>
            </a:lvl6pPr>
            <a:lvl7pPr marL="2460947" indent="0">
              <a:buNone/>
              <a:defRPr sz="1800"/>
            </a:lvl7pPr>
            <a:lvl8pPr marL="2871103" indent="0">
              <a:buNone/>
              <a:defRPr sz="1800"/>
            </a:lvl8pPr>
            <a:lvl9pPr marL="3281260" indent="0">
              <a:buNone/>
              <a:defRPr sz="1800"/>
            </a:lvl9pPr>
          </a:lstStyle>
          <a:p>
            <a:pPr lvl="0"/>
            <a:endParaRPr lang="en-US" noProof="0"/>
          </a:p>
        </p:txBody>
      </p:sp>
      <p:sp>
        <p:nvSpPr>
          <p:cNvPr id="4" name="Text Placeholder 3"/>
          <p:cNvSpPr>
            <a:spLocks noGrp="1"/>
          </p:cNvSpPr>
          <p:nvPr>
            <p:ph type="body" sz="half" idx="2"/>
          </p:nvPr>
        </p:nvSpPr>
        <p:spPr>
          <a:xfrm>
            <a:off x="2389915" y="5367618"/>
            <a:ext cx="7315970" cy="804022"/>
          </a:xfrm>
        </p:spPr>
        <p:txBody>
          <a:bodyPr/>
          <a:lstStyle>
            <a:lvl1pPr marL="0" indent="0">
              <a:buNone/>
              <a:defRPr sz="1300"/>
            </a:lvl1pPr>
            <a:lvl2pPr marL="410157" indent="0">
              <a:buNone/>
              <a:defRPr sz="1100"/>
            </a:lvl2pPr>
            <a:lvl3pPr marL="820315" indent="0">
              <a:buNone/>
              <a:defRPr sz="900"/>
            </a:lvl3pPr>
            <a:lvl4pPr marL="1230473" indent="0">
              <a:buNone/>
              <a:defRPr sz="800"/>
            </a:lvl4pPr>
            <a:lvl5pPr marL="1640630" indent="0">
              <a:buNone/>
              <a:defRPr sz="800"/>
            </a:lvl5pPr>
            <a:lvl6pPr marL="2050787" indent="0">
              <a:buNone/>
              <a:defRPr sz="800"/>
            </a:lvl6pPr>
            <a:lvl7pPr marL="2460947" indent="0">
              <a:buNone/>
              <a:defRPr sz="800"/>
            </a:lvl7pPr>
            <a:lvl8pPr marL="2871103" indent="0">
              <a:buNone/>
              <a:defRPr sz="800"/>
            </a:lvl8pPr>
            <a:lvl9pPr marL="3281260" indent="0">
              <a:buNone/>
              <a:defRPr sz="800"/>
            </a:lvl9pPr>
          </a:lstStyle>
          <a:p>
            <a:pPr lvl="0"/>
            <a:r>
              <a:rPr lang="en-US"/>
              <a:t>Click to edit Master text styles</a:t>
            </a:r>
          </a:p>
        </p:txBody>
      </p:sp>
    </p:spTree>
    <p:extLst>
      <p:ext uri="{BB962C8B-B14F-4D97-AF65-F5344CB8AC3E}">
        <p14:creationId xmlns:p14="http://schemas.microsoft.com/office/powerpoint/2010/main" val="2113855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2267" y="3165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a:t>TITLE OF SLIDE</a:t>
            </a:r>
          </a:p>
        </p:txBody>
      </p:sp>
      <p:sp>
        <p:nvSpPr>
          <p:cNvPr id="1027" name="Rectangle 3"/>
          <p:cNvSpPr>
            <a:spLocks noGrp="1" noChangeArrowheads="1"/>
          </p:cNvSpPr>
          <p:nvPr>
            <p:ph type="body" idx="1"/>
          </p:nvPr>
        </p:nvSpPr>
        <p:spPr bwMode="auto">
          <a:xfrm>
            <a:off x="552267" y="1371321"/>
            <a:ext cx="10973954" cy="510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Line 6"/>
          <p:cNvSpPr>
            <a:spLocks noChangeShapeType="1"/>
          </p:cNvSpPr>
          <p:nvPr/>
        </p:nvSpPr>
        <p:spPr bwMode="auto">
          <a:xfrm>
            <a:off x="2472660" y="1053353"/>
            <a:ext cx="7315970" cy="0"/>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lIns="82030" tIns="41015" rIns="82030" bIns="41015"/>
          <a:lstStyle/>
          <a:p>
            <a:pPr defTabSz="914102" fontAlgn="base">
              <a:spcBef>
                <a:spcPct val="0"/>
              </a:spcBef>
              <a:spcAft>
                <a:spcPct val="0"/>
              </a:spcAft>
            </a:pPr>
            <a:endParaRPr lang="en-US" sz="1400">
              <a:solidFill>
                <a:srgbClr val="000000"/>
              </a:solidFill>
              <a:cs typeface="Times New Roman" pitchFamily="18" charset="0"/>
            </a:endParaRPr>
          </a:p>
        </p:txBody>
      </p:sp>
      <p:sp>
        <p:nvSpPr>
          <p:cNvPr id="1031" name="Line 7"/>
          <p:cNvSpPr>
            <a:spLocks noChangeShapeType="1"/>
          </p:cNvSpPr>
          <p:nvPr/>
        </p:nvSpPr>
        <p:spPr bwMode="auto">
          <a:xfrm>
            <a:off x="2946022" y="1154206"/>
            <a:ext cx="7315970" cy="0"/>
          </a:xfrm>
          <a:prstGeom prst="line">
            <a:avLst/>
          </a:prstGeom>
          <a:noFill/>
          <a:ln w="38100">
            <a:solidFill>
              <a:srgbClr val="990000"/>
            </a:solidFill>
            <a:round/>
            <a:headEnd/>
            <a:tailEnd/>
          </a:ln>
          <a:extLst>
            <a:ext uri="{909E8E84-426E-40DD-AFC4-6F175D3DCCD1}">
              <a14:hiddenFill xmlns:a14="http://schemas.microsoft.com/office/drawing/2010/main">
                <a:noFill/>
              </a14:hiddenFill>
            </a:ext>
          </a:extLst>
        </p:spPr>
        <p:txBody>
          <a:bodyPr lIns="82030" tIns="41015" rIns="82030" bIns="41015"/>
          <a:lstStyle/>
          <a:p>
            <a:pPr defTabSz="914102" fontAlgn="base">
              <a:spcBef>
                <a:spcPct val="0"/>
              </a:spcBef>
              <a:spcAft>
                <a:spcPct val="0"/>
              </a:spcAft>
            </a:pPr>
            <a:endParaRPr lang="en-US" sz="1400">
              <a:solidFill>
                <a:srgbClr val="000000"/>
              </a:solidFill>
              <a:cs typeface="Times New Roman" pitchFamily="18" charset="0"/>
            </a:endParaRPr>
          </a:p>
        </p:txBody>
      </p:sp>
      <p:sp>
        <p:nvSpPr>
          <p:cNvPr id="9" name="Copyright">
            <a:extLst>
              <a:ext uri="{FF2B5EF4-FFF2-40B4-BE49-F238E27FC236}">
                <a16:creationId xmlns:a16="http://schemas.microsoft.com/office/drawing/2014/main" id="{445A07F9-1040-4003-A433-5B67307FCE4C}"/>
              </a:ext>
            </a:extLst>
          </p:cNvPr>
          <p:cNvSpPr txBox="1"/>
          <p:nvPr userDrawn="1"/>
        </p:nvSpPr>
        <p:spPr>
          <a:xfrm>
            <a:off x="426720" y="6477000"/>
            <a:ext cx="5355168" cy="201260"/>
          </a:xfrm>
          <a:prstGeom prst="rect">
            <a:avLst/>
          </a:prstGeom>
          <a:noFill/>
        </p:spPr>
        <p:txBody>
          <a:bodyPr vert="horz" wrap="square" lIns="0" tIns="0" rIns="0" bIns="0" rtlCol="0" anchor="b">
            <a:noAutofit/>
          </a:bodyPr>
          <a:lstStyle/>
          <a:p>
            <a:r>
              <a:rPr lang="en-US" sz="700" dirty="0">
                <a:latin typeface="Verdana" panose="020B0604030504040204" pitchFamily="34" charset="0"/>
                <a:ea typeface="Verdana" panose="020B0604030504040204" pitchFamily="34" charset="0"/>
              </a:rPr>
              <a:t>FY23	Develop the Force</a:t>
            </a:r>
          </a:p>
        </p:txBody>
      </p:sp>
      <p:sp>
        <p:nvSpPr>
          <p:cNvPr id="5" name="Slide Number Placeholder 4">
            <a:extLst>
              <a:ext uri="{FF2B5EF4-FFF2-40B4-BE49-F238E27FC236}">
                <a16:creationId xmlns:a16="http://schemas.microsoft.com/office/drawing/2014/main" id="{CADE65CA-FE2B-417D-A985-9C2476354EB8}"/>
              </a:ext>
            </a:extLst>
          </p:cNvPr>
          <p:cNvSpPr>
            <a:spLocks noGrp="1"/>
          </p:cNvSpPr>
          <p:nvPr>
            <p:ph type="sldNum" sz="quarter" idx="4"/>
          </p:nvPr>
        </p:nvSpPr>
        <p:spPr>
          <a:xfrm>
            <a:off x="8781097" y="64770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1AB2C-F431-4F5B-AFE4-B3F345B6EF39}" type="slidenum">
              <a:rPr lang="en-US" smtClean="0"/>
              <a:t>‹#›</a:t>
            </a:fld>
            <a:endParaRPr lang="en-US" dirty="0"/>
          </a:p>
        </p:txBody>
      </p:sp>
      <p:pic>
        <p:nvPicPr>
          <p:cNvPr id="4" name="Picture 2">
            <a:extLst>
              <a:ext uri="{FF2B5EF4-FFF2-40B4-BE49-F238E27FC236}">
                <a16:creationId xmlns:a16="http://schemas.microsoft.com/office/drawing/2014/main" id="{BEC4558C-AB5F-0717-20CF-6D236D83AC01}"/>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52267" y="290170"/>
            <a:ext cx="1079946" cy="1079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19471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831" r:id="rId14"/>
    <p:sldLayoutId id="2147483841" r:id="rId15"/>
    <p:sldLayoutId id="2147483843" r:id="rId16"/>
    <p:sldLayoutId id="2147483845" r:id="rId17"/>
    <p:sldLayoutId id="2147483846" r:id="rId18"/>
    <p:sldLayoutId id="2147483847" r:id="rId19"/>
    <p:sldLayoutId id="2147483851" r:id="rId20"/>
    <p:sldLayoutId id="2147483853" r:id="rId21"/>
    <p:sldLayoutId id="2147483854" r:id="rId22"/>
    <p:sldLayoutId id="2147483855" r:id="rId23"/>
  </p:sldLayoutIdLst>
  <p:hf hdr="0" ftr="0" dt="0"/>
  <p:txStyles>
    <p:titleStyle>
      <a:lvl1pPr algn="ctr" defTabSz="914309" rtl="0" eaLnBrk="0" fontAlgn="base" hangingPunct="0">
        <a:spcBef>
          <a:spcPct val="0"/>
        </a:spcBef>
        <a:spcAft>
          <a:spcPct val="0"/>
        </a:spcAft>
        <a:defRPr sz="2900" b="1">
          <a:solidFill>
            <a:schemeClr val="tx2"/>
          </a:solidFill>
          <a:latin typeface="Verdana" panose="020B0604030504040204" pitchFamily="34" charset="0"/>
          <a:ea typeface="Verdana" panose="020B0604030504040204" pitchFamily="34" charset="0"/>
          <a:cs typeface="+mj-cs"/>
        </a:defRPr>
      </a:lvl1pPr>
      <a:lvl2pPr algn="ctr" defTabSz="914309" rtl="0" eaLnBrk="0" fontAlgn="base" hangingPunct="0">
        <a:spcBef>
          <a:spcPct val="0"/>
        </a:spcBef>
        <a:spcAft>
          <a:spcPct val="0"/>
        </a:spcAft>
        <a:defRPr sz="2900" b="1">
          <a:solidFill>
            <a:schemeClr val="tx2"/>
          </a:solidFill>
          <a:latin typeface="Arial" charset="0"/>
          <a:cs typeface="Arial" charset="0"/>
        </a:defRPr>
      </a:lvl2pPr>
      <a:lvl3pPr algn="ctr" defTabSz="914309" rtl="0" eaLnBrk="0" fontAlgn="base" hangingPunct="0">
        <a:spcBef>
          <a:spcPct val="0"/>
        </a:spcBef>
        <a:spcAft>
          <a:spcPct val="0"/>
        </a:spcAft>
        <a:defRPr sz="2900" b="1">
          <a:solidFill>
            <a:schemeClr val="tx2"/>
          </a:solidFill>
          <a:latin typeface="Arial" charset="0"/>
          <a:cs typeface="Arial" charset="0"/>
        </a:defRPr>
      </a:lvl3pPr>
      <a:lvl4pPr algn="ctr" defTabSz="914309" rtl="0" eaLnBrk="0" fontAlgn="base" hangingPunct="0">
        <a:spcBef>
          <a:spcPct val="0"/>
        </a:spcBef>
        <a:spcAft>
          <a:spcPct val="0"/>
        </a:spcAft>
        <a:defRPr sz="2900" b="1">
          <a:solidFill>
            <a:schemeClr val="tx2"/>
          </a:solidFill>
          <a:latin typeface="Arial" charset="0"/>
          <a:cs typeface="Arial" charset="0"/>
        </a:defRPr>
      </a:lvl4pPr>
      <a:lvl5pPr algn="ctr" defTabSz="914309" rtl="0" eaLnBrk="0" fontAlgn="base" hangingPunct="0">
        <a:spcBef>
          <a:spcPct val="0"/>
        </a:spcBef>
        <a:spcAft>
          <a:spcPct val="0"/>
        </a:spcAft>
        <a:defRPr sz="2900" b="1">
          <a:solidFill>
            <a:schemeClr val="tx2"/>
          </a:solidFill>
          <a:latin typeface="Arial" charset="0"/>
          <a:cs typeface="Arial" charset="0"/>
        </a:defRPr>
      </a:lvl5pPr>
      <a:lvl6pPr marL="410157" algn="ctr" defTabSz="914309" rtl="0" fontAlgn="base">
        <a:spcBef>
          <a:spcPct val="0"/>
        </a:spcBef>
        <a:spcAft>
          <a:spcPct val="0"/>
        </a:spcAft>
        <a:defRPr sz="2900" b="1">
          <a:solidFill>
            <a:schemeClr val="tx2"/>
          </a:solidFill>
          <a:latin typeface="Arial" charset="0"/>
          <a:cs typeface="Arial" charset="0"/>
        </a:defRPr>
      </a:lvl6pPr>
      <a:lvl7pPr marL="820315" algn="ctr" defTabSz="914309" rtl="0" fontAlgn="base">
        <a:spcBef>
          <a:spcPct val="0"/>
        </a:spcBef>
        <a:spcAft>
          <a:spcPct val="0"/>
        </a:spcAft>
        <a:defRPr sz="2900" b="1">
          <a:solidFill>
            <a:schemeClr val="tx2"/>
          </a:solidFill>
          <a:latin typeface="Arial" charset="0"/>
          <a:cs typeface="Arial" charset="0"/>
        </a:defRPr>
      </a:lvl7pPr>
      <a:lvl8pPr marL="1230473" algn="ctr" defTabSz="914309" rtl="0" fontAlgn="base">
        <a:spcBef>
          <a:spcPct val="0"/>
        </a:spcBef>
        <a:spcAft>
          <a:spcPct val="0"/>
        </a:spcAft>
        <a:defRPr sz="2900" b="1">
          <a:solidFill>
            <a:schemeClr val="tx2"/>
          </a:solidFill>
          <a:latin typeface="Arial" charset="0"/>
          <a:cs typeface="Arial" charset="0"/>
        </a:defRPr>
      </a:lvl8pPr>
      <a:lvl9pPr marL="1640630" algn="ctr" defTabSz="914309" rtl="0" fontAlgn="base">
        <a:spcBef>
          <a:spcPct val="0"/>
        </a:spcBef>
        <a:spcAft>
          <a:spcPct val="0"/>
        </a:spcAft>
        <a:defRPr sz="2900" b="1">
          <a:solidFill>
            <a:schemeClr val="tx2"/>
          </a:solidFill>
          <a:latin typeface="Arial" charset="0"/>
          <a:cs typeface="Arial" charset="0"/>
        </a:defRPr>
      </a:lvl9pPr>
    </p:titleStyle>
    <p:bodyStyle>
      <a:lvl1pPr marL="343222" indent="-343222" algn="l" defTabSz="914309" rtl="0" eaLnBrk="0" fontAlgn="base" hangingPunct="0">
        <a:spcBef>
          <a:spcPct val="20000"/>
        </a:spcBef>
        <a:spcAft>
          <a:spcPct val="0"/>
        </a:spcAft>
        <a:buChar char="•"/>
        <a:defRPr sz="2900">
          <a:solidFill>
            <a:schemeClr val="tx1"/>
          </a:solidFill>
          <a:latin typeface="Verdana" panose="020B0604030504040204" pitchFamily="34" charset="0"/>
          <a:ea typeface="Verdana" panose="020B0604030504040204" pitchFamily="34" charset="0"/>
          <a:cs typeface="+mn-cs"/>
        </a:defRPr>
      </a:lvl1pPr>
      <a:lvl2pPr marL="741987" indent="-284833" algn="l" defTabSz="914309" rtl="0" eaLnBrk="0" fontAlgn="base" hangingPunct="0">
        <a:spcBef>
          <a:spcPct val="20000"/>
        </a:spcBef>
        <a:spcAft>
          <a:spcPct val="0"/>
        </a:spcAft>
        <a:buChar char="–"/>
        <a:defRPr sz="2500">
          <a:solidFill>
            <a:schemeClr val="tx1"/>
          </a:solidFill>
          <a:latin typeface="Verdana" panose="020B0604030504040204" pitchFamily="34" charset="0"/>
          <a:ea typeface="Verdana" panose="020B0604030504040204" pitchFamily="34" charset="0"/>
          <a:cs typeface="+mn-cs"/>
        </a:defRPr>
      </a:lvl2pPr>
      <a:lvl3pPr marL="1142175" indent="-227868" algn="l" defTabSz="914309" rtl="0" eaLnBrk="0" fontAlgn="base" hangingPunct="0">
        <a:spcBef>
          <a:spcPct val="20000"/>
        </a:spcBef>
        <a:spcAft>
          <a:spcPct val="0"/>
        </a:spcAft>
        <a:buFont typeface="Wingdings" pitchFamily="2" charset="2"/>
        <a:buChar char="Ø"/>
        <a:defRPr sz="2200">
          <a:solidFill>
            <a:schemeClr val="tx1"/>
          </a:solidFill>
          <a:latin typeface="Verdana" panose="020B0604030504040204" pitchFamily="34" charset="0"/>
          <a:ea typeface="Verdana" panose="020B0604030504040204" pitchFamily="34" charset="0"/>
          <a:cs typeface="+mn-cs"/>
        </a:defRPr>
      </a:lvl3pPr>
      <a:lvl4pPr marL="1599331" indent="-227868" algn="l" defTabSz="914309" rtl="0" eaLnBrk="0" fontAlgn="base" hangingPunct="0">
        <a:spcBef>
          <a:spcPct val="20000"/>
        </a:spcBef>
        <a:spcAft>
          <a:spcPct val="0"/>
        </a:spcAft>
        <a:buChar char="o"/>
        <a:defRPr sz="1800">
          <a:solidFill>
            <a:schemeClr val="tx1"/>
          </a:solidFill>
          <a:latin typeface="Verdana" panose="020B0604030504040204" pitchFamily="34" charset="0"/>
          <a:ea typeface="Verdana" panose="020B0604030504040204" pitchFamily="34" charset="0"/>
          <a:cs typeface="+mn-cs"/>
        </a:defRPr>
      </a:lvl4pPr>
      <a:lvl5pPr marL="2056485" indent="-227868" algn="l" defTabSz="914309" rtl="0" eaLnBrk="0" fontAlgn="base" hangingPunct="0">
        <a:spcBef>
          <a:spcPct val="20000"/>
        </a:spcBef>
        <a:spcAft>
          <a:spcPct val="0"/>
        </a:spcAft>
        <a:buFont typeface="Wingdings" pitchFamily="2" charset="2"/>
        <a:buChar char="§"/>
        <a:defRPr>
          <a:solidFill>
            <a:schemeClr val="tx1"/>
          </a:solidFill>
          <a:latin typeface="Verdana" panose="020B0604030504040204" pitchFamily="34" charset="0"/>
          <a:ea typeface="Verdana" panose="020B0604030504040204" pitchFamily="34" charset="0"/>
          <a:cs typeface="+mn-cs"/>
        </a:defRPr>
      </a:lvl5pPr>
      <a:lvl6pPr marL="2466641" indent="-227868" algn="l" defTabSz="914309" rtl="0" fontAlgn="base">
        <a:spcBef>
          <a:spcPct val="20000"/>
        </a:spcBef>
        <a:spcAft>
          <a:spcPct val="0"/>
        </a:spcAft>
        <a:buFont typeface="Wingdings" pitchFamily="2" charset="2"/>
        <a:buChar char="§"/>
        <a:defRPr>
          <a:solidFill>
            <a:schemeClr val="tx1"/>
          </a:solidFill>
          <a:latin typeface="+mn-lt"/>
          <a:cs typeface="+mn-cs"/>
        </a:defRPr>
      </a:lvl6pPr>
      <a:lvl7pPr marL="2876800" indent="-227868" algn="l" defTabSz="914309" rtl="0" fontAlgn="base">
        <a:spcBef>
          <a:spcPct val="20000"/>
        </a:spcBef>
        <a:spcAft>
          <a:spcPct val="0"/>
        </a:spcAft>
        <a:buFont typeface="Wingdings" pitchFamily="2" charset="2"/>
        <a:buChar char="§"/>
        <a:defRPr>
          <a:solidFill>
            <a:schemeClr val="tx1"/>
          </a:solidFill>
          <a:latin typeface="+mn-lt"/>
          <a:cs typeface="+mn-cs"/>
        </a:defRPr>
      </a:lvl7pPr>
      <a:lvl8pPr marL="3286958" indent="-227868" algn="l" defTabSz="914309" rtl="0" fontAlgn="base">
        <a:spcBef>
          <a:spcPct val="20000"/>
        </a:spcBef>
        <a:spcAft>
          <a:spcPct val="0"/>
        </a:spcAft>
        <a:buFont typeface="Wingdings" pitchFamily="2" charset="2"/>
        <a:buChar char="§"/>
        <a:defRPr>
          <a:solidFill>
            <a:schemeClr val="tx1"/>
          </a:solidFill>
          <a:latin typeface="+mn-lt"/>
          <a:cs typeface="+mn-cs"/>
        </a:defRPr>
      </a:lvl8pPr>
      <a:lvl9pPr marL="3697114" indent="-227868" algn="l" defTabSz="914309" rtl="0" fontAlgn="base">
        <a:spcBef>
          <a:spcPct val="20000"/>
        </a:spcBef>
        <a:spcAft>
          <a:spcPct val="0"/>
        </a:spcAft>
        <a:buFont typeface="Wingdings" pitchFamily="2" charset="2"/>
        <a:buChar char="§"/>
        <a:defRPr>
          <a:solidFill>
            <a:schemeClr val="tx1"/>
          </a:solidFill>
          <a:latin typeface="+mn-lt"/>
          <a:cs typeface="+mn-cs"/>
        </a:defRPr>
      </a:lvl9pPr>
    </p:bodyStyle>
    <p:otherStyle>
      <a:defPPr>
        <a:defRPr lang="en-US"/>
      </a:defPPr>
      <a:lvl1pPr marL="0" algn="l" defTabSz="820315" rtl="0" eaLnBrk="1" latinLnBrk="0" hangingPunct="1">
        <a:defRPr sz="1600" kern="1200">
          <a:solidFill>
            <a:schemeClr val="tx1"/>
          </a:solidFill>
          <a:latin typeface="+mn-lt"/>
          <a:ea typeface="+mn-ea"/>
          <a:cs typeface="+mn-cs"/>
        </a:defRPr>
      </a:lvl1pPr>
      <a:lvl2pPr marL="410157" algn="l" defTabSz="820315" rtl="0" eaLnBrk="1" latinLnBrk="0" hangingPunct="1">
        <a:defRPr sz="1600" kern="1200">
          <a:solidFill>
            <a:schemeClr val="tx1"/>
          </a:solidFill>
          <a:latin typeface="+mn-lt"/>
          <a:ea typeface="+mn-ea"/>
          <a:cs typeface="+mn-cs"/>
        </a:defRPr>
      </a:lvl2pPr>
      <a:lvl3pPr marL="820315" algn="l" defTabSz="820315" rtl="0" eaLnBrk="1" latinLnBrk="0" hangingPunct="1">
        <a:defRPr sz="1600" kern="1200">
          <a:solidFill>
            <a:schemeClr val="tx1"/>
          </a:solidFill>
          <a:latin typeface="+mn-lt"/>
          <a:ea typeface="+mn-ea"/>
          <a:cs typeface="+mn-cs"/>
        </a:defRPr>
      </a:lvl3pPr>
      <a:lvl4pPr marL="1230473" algn="l" defTabSz="820315" rtl="0" eaLnBrk="1" latinLnBrk="0" hangingPunct="1">
        <a:defRPr sz="1600" kern="1200">
          <a:solidFill>
            <a:schemeClr val="tx1"/>
          </a:solidFill>
          <a:latin typeface="+mn-lt"/>
          <a:ea typeface="+mn-ea"/>
          <a:cs typeface="+mn-cs"/>
        </a:defRPr>
      </a:lvl4pPr>
      <a:lvl5pPr marL="1640630" algn="l" defTabSz="820315" rtl="0" eaLnBrk="1" latinLnBrk="0" hangingPunct="1">
        <a:defRPr sz="1600" kern="1200">
          <a:solidFill>
            <a:schemeClr val="tx1"/>
          </a:solidFill>
          <a:latin typeface="+mn-lt"/>
          <a:ea typeface="+mn-ea"/>
          <a:cs typeface="+mn-cs"/>
        </a:defRPr>
      </a:lvl5pPr>
      <a:lvl6pPr marL="2050787" algn="l" defTabSz="820315" rtl="0" eaLnBrk="1" latinLnBrk="0" hangingPunct="1">
        <a:defRPr sz="1600" kern="1200">
          <a:solidFill>
            <a:schemeClr val="tx1"/>
          </a:solidFill>
          <a:latin typeface="+mn-lt"/>
          <a:ea typeface="+mn-ea"/>
          <a:cs typeface="+mn-cs"/>
        </a:defRPr>
      </a:lvl6pPr>
      <a:lvl7pPr marL="2460947" algn="l" defTabSz="820315" rtl="0" eaLnBrk="1" latinLnBrk="0" hangingPunct="1">
        <a:defRPr sz="1600" kern="1200">
          <a:solidFill>
            <a:schemeClr val="tx1"/>
          </a:solidFill>
          <a:latin typeface="+mn-lt"/>
          <a:ea typeface="+mn-ea"/>
          <a:cs typeface="+mn-cs"/>
        </a:defRPr>
      </a:lvl7pPr>
      <a:lvl8pPr marL="2871103" algn="l" defTabSz="820315" rtl="0" eaLnBrk="1" latinLnBrk="0" hangingPunct="1">
        <a:defRPr sz="1600" kern="1200">
          <a:solidFill>
            <a:schemeClr val="tx1"/>
          </a:solidFill>
          <a:latin typeface="+mn-lt"/>
          <a:ea typeface="+mn-ea"/>
          <a:cs typeface="+mn-cs"/>
        </a:defRPr>
      </a:lvl8pPr>
      <a:lvl9pPr marL="3281260" algn="l" defTabSz="820315"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https://www.navy.mil/Press-Office/News-Stories/Article/3035206/chief-of-navy-reserve-releases-navy-reserve-fighting-instructions-2022-updates/"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FE835-EE1C-5B2A-3F12-287B42C234ED}"/>
              </a:ext>
            </a:extLst>
          </p:cNvPr>
          <p:cNvSpPr>
            <a:spLocks noGrp="1"/>
          </p:cNvSpPr>
          <p:nvPr>
            <p:ph type="ctrTitle"/>
          </p:nvPr>
        </p:nvSpPr>
        <p:spPr/>
        <p:txBody>
          <a:bodyPr/>
          <a:lstStyle/>
          <a:p>
            <a:r>
              <a:rPr lang="en-US" dirty="0">
                <a:hlinkClick r:id="rId5"/>
              </a:rPr>
              <a:t>Navy Reserve Fighting Instructions 2022</a:t>
            </a:r>
            <a:r>
              <a:rPr lang="en-US" dirty="0"/>
              <a:t/>
            </a:r>
            <a:br>
              <a:rPr lang="en-US" dirty="0"/>
            </a:br>
            <a:r>
              <a:rPr lang="en-US" dirty="0"/>
              <a:t>“Develop the Force”</a:t>
            </a:r>
          </a:p>
        </p:txBody>
      </p:sp>
      <p:sp>
        <p:nvSpPr>
          <p:cNvPr id="4" name="Subtitle 3">
            <a:extLst>
              <a:ext uri="{FF2B5EF4-FFF2-40B4-BE49-F238E27FC236}">
                <a16:creationId xmlns:a16="http://schemas.microsoft.com/office/drawing/2014/main" id="{CFADC863-35EF-E898-E214-58EC62165E73}"/>
              </a:ext>
            </a:extLst>
          </p:cNvPr>
          <p:cNvSpPr>
            <a:spLocks noGrp="1"/>
          </p:cNvSpPr>
          <p:nvPr>
            <p:ph type="subTitle" idx="1"/>
          </p:nvPr>
        </p:nvSpPr>
        <p:spPr/>
        <p:txBody>
          <a:bodyPr/>
          <a:lstStyle/>
          <a:p>
            <a:r>
              <a:rPr lang="en-US" dirty="0"/>
              <a:t>Introduction to Navy Reserve Retirement</a:t>
            </a:r>
          </a:p>
        </p:txBody>
      </p:sp>
      <p:pic>
        <p:nvPicPr>
          <p:cNvPr id="143" name="Audio 142">
            <a:hlinkClick r:id="" action="ppaction://media"/>
            <a:extLst>
              <a:ext uri="{FF2B5EF4-FFF2-40B4-BE49-F238E27FC236}">
                <a16:creationId xmlns:a16="http://schemas.microsoft.com/office/drawing/2014/main" id="{A7000F8C-C284-ABA6-02A6-03EC465B4F5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84353702"/>
      </p:ext>
    </p:extLst>
  </p:cSld>
  <p:clrMapOvr>
    <a:masterClrMapping/>
  </p:clrMapOvr>
  <mc:AlternateContent xmlns:mc="http://schemas.openxmlformats.org/markup-compatibility/2006" xmlns:p14="http://schemas.microsoft.com/office/powerpoint/2010/main">
    <mc:Choice Requires="p14">
      <p:transition spd="slow" p14:dur="2000" advTm="44328"/>
    </mc:Choice>
    <mc:Fallback xmlns="">
      <p:transition spd="slow" advTm="44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729FA4F-AEA9-45DA-8E31-E54862E31E8C}"/>
              </a:ext>
            </a:extLst>
          </p:cNvPr>
          <p:cNvSpPr>
            <a:spLocks noGrp="1"/>
          </p:cNvSpPr>
          <p:nvPr>
            <p:ph sz="half" idx="1"/>
          </p:nvPr>
        </p:nvSpPr>
        <p:spPr>
          <a:xfrm>
            <a:off x="6655981" y="1438156"/>
            <a:ext cx="5316279" cy="2256782"/>
          </a:xfrm>
        </p:spPr>
        <p:txBody>
          <a:bodyPr/>
          <a:lstStyle/>
          <a:p>
            <a:pPr marL="0" indent="0">
              <a:buNone/>
            </a:pPr>
            <a:r>
              <a:rPr lang="en-US" sz="2000" b="1" u="sng" dirty="0">
                <a:cs typeface="Calibri" panose="020F0502020204030204" pitchFamily="34" charset="0"/>
              </a:rPr>
              <a:t>Active Points:</a:t>
            </a:r>
            <a:r>
              <a:rPr lang="en-US" sz="2000" b="1" dirty="0">
                <a:cs typeface="Calibri" panose="020F0502020204030204" pitchFamily="34" charset="0"/>
              </a:rPr>
              <a:t> </a:t>
            </a:r>
          </a:p>
          <a:p>
            <a:pPr marL="0" indent="0">
              <a:buNone/>
            </a:pPr>
            <a:r>
              <a:rPr lang="en-US" sz="2000" b="1" dirty="0">
                <a:cs typeface="Calibri" panose="020F0502020204030204" pitchFamily="34" charset="0"/>
              </a:rPr>
              <a:t>NSIPS AT/ADT </a:t>
            </a:r>
            <a:r>
              <a:rPr lang="en-US" sz="2000" b="1" dirty="0" err="1">
                <a:cs typeface="Calibri" panose="020F0502020204030204" pitchFamily="34" charset="0"/>
              </a:rPr>
              <a:t>eMuster</a:t>
            </a:r>
            <a:r>
              <a:rPr lang="en-US" sz="2000" b="1" dirty="0">
                <a:cs typeface="Calibri" panose="020F0502020204030204" pitchFamily="34" charset="0"/>
              </a:rPr>
              <a:t>; DD214 </a:t>
            </a:r>
          </a:p>
          <a:p>
            <a:pPr lvl="1"/>
            <a:r>
              <a:rPr lang="en-US" sz="2000" dirty="0">
                <a:cs typeface="Calibri" panose="020F0502020204030204" pitchFamily="34" charset="0"/>
              </a:rPr>
              <a:t>Active Component </a:t>
            </a:r>
          </a:p>
          <a:p>
            <a:pPr lvl="2"/>
            <a:r>
              <a:rPr lang="en-US" sz="1600" dirty="0">
                <a:cs typeface="Calibri" panose="020F0502020204030204" pitchFamily="34" charset="0"/>
              </a:rPr>
              <a:t>“Active Duty”</a:t>
            </a:r>
          </a:p>
          <a:p>
            <a:pPr lvl="1"/>
            <a:r>
              <a:rPr lang="en-US" sz="2000" dirty="0">
                <a:cs typeface="Calibri" panose="020F0502020204030204" pitchFamily="34" charset="0"/>
              </a:rPr>
              <a:t>Reserve Component orders</a:t>
            </a:r>
          </a:p>
          <a:p>
            <a:pPr lvl="1"/>
            <a:r>
              <a:rPr lang="en-US" sz="2000" dirty="0">
                <a:cs typeface="Calibri" panose="020F0502020204030204" pitchFamily="34" charset="0"/>
              </a:rPr>
              <a:t>Annual Training (AT) orders </a:t>
            </a:r>
          </a:p>
          <a:p>
            <a:pPr lvl="2"/>
            <a:r>
              <a:rPr lang="en-US" sz="1600" dirty="0">
                <a:cs typeface="Calibri" panose="020F0502020204030204" pitchFamily="34" charset="0"/>
              </a:rPr>
              <a:t>“2 weeks per year”</a:t>
            </a:r>
          </a:p>
          <a:p>
            <a:pPr lvl="1"/>
            <a:r>
              <a:rPr lang="en-US" sz="2000" dirty="0">
                <a:cs typeface="Calibri" panose="020F0502020204030204" pitchFamily="34" charset="0"/>
              </a:rPr>
              <a:t>ADT orders</a:t>
            </a:r>
          </a:p>
          <a:p>
            <a:pPr lvl="1"/>
            <a:r>
              <a:rPr lang="en-US" sz="2000" dirty="0">
                <a:cs typeface="Calibri" panose="020F0502020204030204" pitchFamily="34" charset="0"/>
              </a:rPr>
              <a:t>ADSW/ADOS </a:t>
            </a:r>
          </a:p>
          <a:p>
            <a:pPr lvl="1"/>
            <a:r>
              <a:rPr lang="en-US" sz="2000" dirty="0">
                <a:cs typeface="Calibri" panose="020F0502020204030204" pitchFamily="34" charset="0"/>
              </a:rPr>
              <a:t>Mobilization</a:t>
            </a:r>
          </a:p>
          <a:p>
            <a:pPr lvl="1"/>
            <a:r>
              <a:rPr lang="en-US" sz="2000" dirty="0">
                <a:cs typeface="Calibri" panose="020F0502020204030204" pitchFamily="34" charset="0"/>
              </a:rPr>
              <a:t>Recall (Indefinite, Definite)</a:t>
            </a:r>
          </a:p>
          <a:p>
            <a:endParaRPr lang="en-US" dirty="0"/>
          </a:p>
        </p:txBody>
      </p:sp>
      <p:sp>
        <p:nvSpPr>
          <p:cNvPr id="8" name="Content Placeholder 7">
            <a:extLst>
              <a:ext uri="{FF2B5EF4-FFF2-40B4-BE49-F238E27FC236}">
                <a16:creationId xmlns:a16="http://schemas.microsoft.com/office/drawing/2014/main" id="{4B08F946-238D-48E4-9A9D-B3F4BDD78B9D}"/>
              </a:ext>
            </a:extLst>
          </p:cNvPr>
          <p:cNvSpPr>
            <a:spLocks noGrp="1"/>
          </p:cNvSpPr>
          <p:nvPr>
            <p:ph sz="half" idx="2"/>
          </p:nvPr>
        </p:nvSpPr>
        <p:spPr>
          <a:xfrm>
            <a:off x="709448" y="1438156"/>
            <a:ext cx="6495394" cy="5304050"/>
          </a:xfrm>
        </p:spPr>
        <p:txBody>
          <a:bodyPr/>
          <a:lstStyle/>
          <a:p>
            <a:pPr marL="0" indent="0">
              <a:buNone/>
            </a:pPr>
            <a:r>
              <a:rPr lang="en-US" sz="2000" b="1" u="sng" dirty="0">
                <a:cs typeface="Calibri" panose="020F0502020204030204" pitchFamily="34" charset="0"/>
              </a:rPr>
              <a:t>Inactive Points:</a:t>
            </a:r>
            <a:r>
              <a:rPr lang="en-US" sz="2000" b="1" dirty="0">
                <a:cs typeface="Calibri" panose="020F0502020204030204" pitchFamily="34" charset="0"/>
              </a:rPr>
              <a:t> </a:t>
            </a:r>
          </a:p>
          <a:p>
            <a:pPr marL="0" indent="0">
              <a:buNone/>
            </a:pPr>
            <a:r>
              <a:rPr lang="en-US" sz="2000" b="1" dirty="0">
                <a:cs typeface="Calibri" panose="020F0502020204030204" pitchFamily="34" charset="0"/>
              </a:rPr>
              <a:t>NSIPS/EDM; Muster Sheets</a:t>
            </a:r>
          </a:p>
          <a:p>
            <a:pPr lvl="1"/>
            <a:r>
              <a:rPr lang="en-US" sz="2000" dirty="0">
                <a:cs typeface="Calibri" panose="020F0502020204030204" pitchFamily="34" charset="0"/>
              </a:rPr>
              <a:t>Drill Weekends and Rescheduled IDT</a:t>
            </a:r>
          </a:p>
          <a:p>
            <a:pPr lvl="1"/>
            <a:r>
              <a:rPr lang="en-US" sz="2000" dirty="0">
                <a:cs typeface="Calibri" panose="020F0502020204030204" pitchFamily="34" charset="0"/>
              </a:rPr>
              <a:t>Extra Drill (ATP, RMP) </a:t>
            </a:r>
          </a:p>
          <a:p>
            <a:pPr lvl="1"/>
            <a:r>
              <a:rPr lang="en-US" sz="2000" dirty="0">
                <a:cs typeface="Calibri" panose="020F0502020204030204" pitchFamily="34" charset="0"/>
              </a:rPr>
              <a:t>Non-Paid Additional Drills (extra work; SSO or IRR musters; NAIP BGO)</a:t>
            </a:r>
          </a:p>
          <a:p>
            <a:pPr lvl="1"/>
            <a:r>
              <a:rPr lang="en-US" sz="2000" dirty="0">
                <a:cs typeface="Calibri" panose="020F0502020204030204" pitchFamily="34" charset="0"/>
              </a:rPr>
              <a:t>Funeral Honors (FHD) </a:t>
            </a:r>
          </a:p>
          <a:p>
            <a:pPr lvl="2"/>
            <a:r>
              <a:rPr lang="en-US" sz="1600" dirty="0">
                <a:cs typeface="Calibri" panose="020F0502020204030204" pitchFamily="34" charset="0"/>
              </a:rPr>
              <a:t>NOT on same day!</a:t>
            </a:r>
          </a:p>
          <a:p>
            <a:pPr lvl="1"/>
            <a:r>
              <a:rPr lang="en-US" sz="2000" dirty="0">
                <a:cs typeface="Calibri" panose="020F0502020204030204" pitchFamily="34" charset="0"/>
              </a:rPr>
              <a:t>Continuing Medical Education (CME)</a:t>
            </a:r>
          </a:p>
          <a:p>
            <a:pPr lvl="1"/>
            <a:r>
              <a:rPr lang="en-US" sz="2000" dirty="0">
                <a:cs typeface="Calibri" panose="020F0502020204030204" pitchFamily="34" charset="0"/>
              </a:rPr>
              <a:t>Correspondence Courses including PME</a:t>
            </a:r>
          </a:p>
          <a:p>
            <a:pPr marL="1200242" lvl="2" indent="-342900">
              <a:buFont typeface="+mj-lt"/>
              <a:buAutoNum type="arabicPeriod"/>
            </a:pPr>
            <a:r>
              <a:rPr lang="en-US" dirty="0">
                <a:cs typeface="Calibri" panose="020F0502020204030204" pitchFamily="34" charset="0"/>
              </a:rPr>
              <a:t>Course identifier number (CIN)</a:t>
            </a:r>
          </a:p>
          <a:p>
            <a:pPr marL="1200242" lvl="2" indent="-342900">
              <a:buFont typeface="+mj-lt"/>
              <a:buAutoNum type="arabicPeriod"/>
            </a:pPr>
            <a:r>
              <a:rPr lang="en-US" dirty="0">
                <a:cs typeface="Calibri" panose="020F0502020204030204" pitchFamily="34" charset="0"/>
              </a:rPr>
              <a:t>Point Value (assigned on certificate)</a:t>
            </a:r>
          </a:p>
          <a:p>
            <a:pPr marL="1200242" lvl="2" indent="-342900">
              <a:buFont typeface="+mj-lt"/>
              <a:buAutoNum type="arabicPeriod"/>
            </a:pPr>
            <a:r>
              <a:rPr lang="en-US" dirty="0">
                <a:cs typeface="Calibri" panose="020F0502020204030204" pitchFamily="34" charset="0"/>
              </a:rPr>
              <a:t>Course completion date, and</a:t>
            </a:r>
          </a:p>
          <a:p>
            <a:pPr marL="1200242" lvl="2" indent="-342900">
              <a:buFont typeface="+mj-lt"/>
              <a:buAutoNum type="arabicPeriod"/>
            </a:pPr>
            <a:r>
              <a:rPr lang="en-US" dirty="0">
                <a:cs typeface="Calibri" panose="020F0502020204030204" pitchFamily="34" charset="0"/>
              </a:rPr>
              <a:t>2014 and later: Must be on approved RESFOR N7 Correspondence Course list</a:t>
            </a:r>
          </a:p>
          <a:p>
            <a:pPr marL="1314542" lvl="2" indent="-457200">
              <a:buFont typeface="+mj-lt"/>
              <a:buAutoNum type="arabicPeriod"/>
            </a:pPr>
            <a:endParaRPr lang="en-US" sz="1600" dirty="0">
              <a:cs typeface="Calibri" panose="020F0502020204030204" pitchFamily="34" charset="0"/>
            </a:endParaRPr>
          </a:p>
          <a:p>
            <a:endParaRPr lang="en-US" dirty="0"/>
          </a:p>
        </p:txBody>
      </p:sp>
      <p:sp>
        <p:nvSpPr>
          <p:cNvPr id="2" name="Title 1">
            <a:extLst>
              <a:ext uri="{FF2B5EF4-FFF2-40B4-BE49-F238E27FC236}">
                <a16:creationId xmlns:a16="http://schemas.microsoft.com/office/drawing/2014/main" id="{935EBD0D-EC11-41A8-87BA-3A2B554A467E}"/>
              </a:ext>
            </a:extLst>
          </p:cNvPr>
          <p:cNvSpPr>
            <a:spLocks noGrp="1"/>
          </p:cNvSpPr>
          <p:nvPr>
            <p:ph type="title"/>
          </p:nvPr>
        </p:nvSpPr>
        <p:spPr/>
        <p:txBody>
          <a:bodyPr/>
          <a:lstStyle/>
          <a:p>
            <a:r>
              <a:rPr lang="en-US" dirty="0"/>
              <a:t>Sources of Retirement Points</a:t>
            </a:r>
          </a:p>
        </p:txBody>
      </p:sp>
      <p:grpSp>
        <p:nvGrpSpPr>
          <p:cNvPr id="4" name="Group 3">
            <a:extLst>
              <a:ext uri="{FF2B5EF4-FFF2-40B4-BE49-F238E27FC236}">
                <a16:creationId xmlns:a16="http://schemas.microsoft.com/office/drawing/2014/main" id="{5DEAD644-1E5C-99E4-35CF-633000CE46F4}"/>
              </a:ext>
            </a:extLst>
          </p:cNvPr>
          <p:cNvGrpSpPr/>
          <p:nvPr/>
        </p:nvGrpSpPr>
        <p:grpSpPr>
          <a:xfrm>
            <a:off x="3619919" y="1421281"/>
            <a:ext cx="8048188" cy="312576"/>
            <a:chOff x="3669538" y="3088958"/>
            <a:chExt cx="8048188" cy="312576"/>
          </a:xfrm>
        </p:grpSpPr>
        <p:sp>
          <p:nvSpPr>
            <p:cNvPr id="3" name="TextBox 2">
              <a:extLst>
                <a:ext uri="{FF2B5EF4-FFF2-40B4-BE49-F238E27FC236}">
                  <a16:creationId xmlns:a16="http://schemas.microsoft.com/office/drawing/2014/main" id="{9101B066-ED3A-7A96-3DD4-17B7DA251655}"/>
                </a:ext>
              </a:extLst>
            </p:cNvPr>
            <p:cNvSpPr txBox="1"/>
            <p:nvPr/>
          </p:nvSpPr>
          <p:spPr>
            <a:xfrm>
              <a:off x="3669538" y="3088958"/>
              <a:ext cx="2588376" cy="276999"/>
            </a:xfrm>
            <a:prstGeom prst="rect">
              <a:avLst/>
            </a:prstGeom>
            <a:noFill/>
            <a:ln w="38100">
              <a:solidFill>
                <a:srgbClr val="C00000"/>
              </a:solidFill>
            </a:ln>
          </p:spPr>
          <p:txBody>
            <a:bodyPr wrap="square" rtlCol="0">
              <a:spAutoFit/>
            </a:bodyPr>
            <a:lstStyle/>
            <a:p>
              <a:pPr marL="0" marR="0" fontAlgn="base">
                <a:spcBef>
                  <a:spcPts val="0"/>
                </a:spcBef>
                <a:spcAft>
                  <a:spcPts val="0"/>
                </a:spcAft>
              </a:pPr>
              <a:r>
                <a:rPr lang="en-US" sz="1200" dirty="0">
                  <a:effectLst/>
                  <a:latin typeface="Verdana" panose="020B0604030504040204" pitchFamily="34" charset="0"/>
                  <a:ea typeface="Verdana" panose="020B0604030504040204" pitchFamily="34" charset="0"/>
                  <a:cs typeface="Calibri" panose="020F0502020204030204" pitchFamily="34" charset="0"/>
                </a:rPr>
                <a:t>Drills, Courses, Funeral Honors</a:t>
              </a:r>
              <a:endParaRPr lang="en-US" sz="1200" dirty="0">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61F44845-2CC7-6F2C-2A57-CB0026C5C7F4}"/>
                </a:ext>
              </a:extLst>
            </p:cNvPr>
            <p:cNvSpPr txBox="1"/>
            <p:nvPr/>
          </p:nvSpPr>
          <p:spPr>
            <a:xfrm>
              <a:off x="9419694" y="3124535"/>
              <a:ext cx="2298032" cy="276999"/>
            </a:xfrm>
            <a:prstGeom prst="rect">
              <a:avLst/>
            </a:prstGeom>
            <a:noFill/>
            <a:ln w="38100">
              <a:solidFill>
                <a:srgbClr val="C00000"/>
              </a:solidFill>
            </a:ln>
          </p:spPr>
          <p:txBody>
            <a:bodyPr wrap="square" rtlCol="0">
              <a:spAutoFit/>
            </a:bodyPr>
            <a:lstStyle/>
            <a:p>
              <a:pPr marL="0" marR="0" fontAlgn="base">
                <a:spcBef>
                  <a:spcPts val="0"/>
                </a:spcBef>
                <a:spcAft>
                  <a:spcPts val="0"/>
                </a:spcAft>
              </a:pPr>
              <a:r>
                <a:rPr lang="en-US" sz="1200" dirty="0">
                  <a:effectLst/>
                  <a:latin typeface="Verdana" panose="020B0604030504040204" pitchFamily="34" charset="0"/>
                  <a:ea typeface="Verdana" panose="020B0604030504040204" pitchFamily="34" charset="0"/>
                  <a:cs typeface="Calibri" panose="020F0502020204030204" pitchFamily="34" charset="0"/>
                </a:rPr>
                <a:t>Endorsed Orders &amp; DD214s</a:t>
              </a:r>
              <a:endParaRPr lang="en-US" sz="1200" dirty="0">
                <a:effectLst/>
                <a:latin typeface="Verdana" panose="020B0604030504040204" pitchFamily="34" charset="0"/>
                <a:ea typeface="Verdana" panose="020B0604030504040204" pitchFamily="34" charset="0"/>
              </a:endParaRPr>
            </a:p>
          </p:txBody>
        </p:sp>
      </p:grpSp>
      <p:sp>
        <p:nvSpPr>
          <p:cNvPr id="9" name="TextBox 8">
            <a:extLst>
              <a:ext uri="{FF2B5EF4-FFF2-40B4-BE49-F238E27FC236}">
                <a16:creationId xmlns:a16="http://schemas.microsoft.com/office/drawing/2014/main" id="{D3F8E61D-0C65-170E-0547-C6DB14ACE3CD}"/>
              </a:ext>
            </a:extLst>
          </p:cNvPr>
          <p:cNvSpPr txBox="1"/>
          <p:nvPr/>
        </p:nvSpPr>
        <p:spPr>
          <a:xfrm>
            <a:off x="6960131" y="5652194"/>
            <a:ext cx="4707976" cy="830997"/>
          </a:xfrm>
          <a:prstGeom prst="rect">
            <a:avLst/>
          </a:prstGeom>
          <a:noFill/>
          <a:ln w="38100">
            <a:solidFill>
              <a:srgbClr val="C00000"/>
            </a:solidFill>
          </a:ln>
        </p:spPr>
        <p:txBody>
          <a:bodyPr wrap="square" rtlCol="0">
            <a:spAutoFit/>
          </a:bodyPr>
          <a:lstStyle/>
          <a:p>
            <a:pPr fontAlgn="base"/>
            <a:r>
              <a:rPr lang="en-US" sz="1200" dirty="0">
                <a:latin typeface="Verdana" panose="020B0604030504040204" pitchFamily="34" charset="0"/>
                <a:ea typeface="Verdana" panose="020B0604030504040204" pitchFamily="34" charset="0"/>
                <a:cs typeface="Calibri" panose="020F0502020204030204" pitchFamily="34" charset="0"/>
              </a:rPr>
              <a:t>Best Practice: </a:t>
            </a:r>
            <a:r>
              <a:rPr lang="en-US" sz="1200" dirty="0">
                <a:effectLst/>
                <a:latin typeface="Verdana" panose="020B0604030504040204" pitchFamily="34" charset="0"/>
                <a:ea typeface="Verdana" panose="020B0604030504040204" pitchFamily="34" charset="0"/>
                <a:cs typeface="Calibri" panose="020F0502020204030204" pitchFamily="34" charset="0"/>
              </a:rPr>
              <a:t>Statement of Service / ARPR / ASOSH</a:t>
            </a:r>
            <a:endParaRPr lang="en-US" sz="1200" dirty="0">
              <a:effectLst/>
              <a:latin typeface="Verdana" panose="020B0604030504040204" pitchFamily="34" charset="0"/>
              <a:ea typeface="Verdana" panose="020B0604030504040204" pitchFamily="34" charset="0"/>
            </a:endParaRPr>
          </a:p>
          <a:p>
            <a:pPr marL="0" marR="0" fontAlgn="base">
              <a:spcBef>
                <a:spcPts val="0"/>
              </a:spcBef>
              <a:spcAft>
                <a:spcPts val="0"/>
              </a:spcAft>
            </a:pPr>
            <a:endParaRPr lang="en-US" sz="1200" dirty="0">
              <a:latin typeface="Verdana" panose="020B0604030504040204" pitchFamily="34" charset="0"/>
              <a:ea typeface="Verdana" panose="020B0604030504040204" pitchFamily="34" charset="0"/>
              <a:cs typeface="Calibri" panose="020F0502020204030204" pitchFamily="34" charset="0"/>
            </a:endParaRPr>
          </a:p>
          <a:p>
            <a:pPr marL="0" marR="0" fontAlgn="base">
              <a:spcBef>
                <a:spcPts val="0"/>
              </a:spcBef>
              <a:spcAft>
                <a:spcPts val="0"/>
              </a:spcAft>
            </a:pPr>
            <a:r>
              <a:rPr lang="en-US" sz="1200" dirty="0">
                <a:latin typeface="Verdana" panose="020B0604030504040204" pitchFamily="34" charset="0"/>
                <a:ea typeface="Verdana" panose="020B0604030504040204" pitchFamily="34" charset="0"/>
                <a:cs typeface="Calibri" panose="020F0502020204030204" pitchFamily="34" charset="0"/>
              </a:rPr>
              <a:t>Print out, Save, and Review your Point Record annually</a:t>
            </a:r>
          </a:p>
          <a:p>
            <a:pPr marL="0" marR="0" fontAlgn="base">
              <a:spcBef>
                <a:spcPts val="0"/>
              </a:spcBef>
              <a:spcAft>
                <a:spcPts val="0"/>
              </a:spcAft>
            </a:pPr>
            <a:r>
              <a:rPr lang="en-US" sz="1200" dirty="0">
                <a:effectLst/>
                <a:latin typeface="Verdana" panose="020B0604030504040204" pitchFamily="34" charset="0"/>
                <a:ea typeface="Verdana" panose="020B0604030504040204" pitchFamily="34" charset="0"/>
                <a:cs typeface="Calibri" panose="020F0502020204030204" pitchFamily="34" charset="0"/>
              </a:rPr>
              <a:t>Submit documentation promptly for any corrections</a:t>
            </a:r>
          </a:p>
        </p:txBody>
      </p:sp>
      <p:pic>
        <p:nvPicPr>
          <p:cNvPr id="10" name="Audio 9">
            <a:hlinkClick r:id="" action="ppaction://media"/>
            <a:extLst>
              <a:ext uri="{FF2B5EF4-FFF2-40B4-BE49-F238E27FC236}">
                <a16:creationId xmlns:a16="http://schemas.microsoft.com/office/drawing/2014/main" id="{9D1DF6A3-763D-9E78-1BB8-045D37DDA0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30824740"/>
      </p:ext>
    </p:extLst>
  </p:cSld>
  <p:clrMapOvr>
    <a:masterClrMapping/>
  </p:clrMapOvr>
  <mc:AlternateContent xmlns:mc="http://schemas.openxmlformats.org/markup-compatibility/2006" xmlns:p14="http://schemas.microsoft.com/office/powerpoint/2010/main">
    <mc:Choice Requires="p14">
      <p:transition spd="slow" p14:dur="2000" advTm="224386"/>
    </mc:Choice>
    <mc:Fallback xmlns="">
      <p:transition spd="slow" advTm="22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FDDC7A-9B4F-4BC4-AF06-5554607F8C43}"/>
              </a:ext>
            </a:extLst>
          </p:cNvPr>
          <p:cNvSpPr>
            <a:spLocks noGrp="1"/>
          </p:cNvSpPr>
          <p:nvPr>
            <p:ph type="title"/>
          </p:nvPr>
        </p:nvSpPr>
        <p:spPr/>
        <p:txBody>
          <a:bodyPr/>
          <a:lstStyle/>
          <a:p>
            <a:r>
              <a:rPr lang="en-US" dirty="0"/>
              <a:t>Knowledge Check</a:t>
            </a:r>
          </a:p>
        </p:txBody>
      </p:sp>
      <p:sp>
        <p:nvSpPr>
          <p:cNvPr id="9" name="Title 3">
            <a:extLst>
              <a:ext uri="{FF2B5EF4-FFF2-40B4-BE49-F238E27FC236}">
                <a16:creationId xmlns:a16="http://schemas.microsoft.com/office/drawing/2014/main" id="{F99B38C1-4B4D-45B1-B138-375CC8F59C7F}"/>
              </a:ext>
            </a:extLst>
          </p:cNvPr>
          <p:cNvSpPr txBox="1">
            <a:spLocks/>
          </p:cNvSpPr>
          <p:nvPr/>
        </p:nvSpPr>
        <p:spPr bwMode="auto">
          <a:xfrm>
            <a:off x="609985" y="5536266"/>
            <a:ext cx="10972030" cy="83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lvl1pPr algn="ctr" defTabSz="914309" rtl="0" eaLnBrk="0" fontAlgn="base" hangingPunct="0">
              <a:spcBef>
                <a:spcPct val="0"/>
              </a:spcBef>
              <a:spcAft>
                <a:spcPct val="0"/>
              </a:spcAft>
              <a:defRPr sz="2900" b="1">
                <a:solidFill>
                  <a:schemeClr val="tx2"/>
                </a:solidFill>
                <a:latin typeface="Verdana" panose="020B0604030504040204" pitchFamily="34" charset="0"/>
                <a:ea typeface="Verdana" panose="020B0604030504040204" pitchFamily="34" charset="0"/>
                <a:cs typeface="+mj-cs"/>
              </a:defRPr>
            </a:lvl1pPr>
            <a:lvl2pPr algn="ctr" defTabSz="914309" rtl="0" eaLnBrk="0" fontAlgn="base" hangingPunct="0">
              <a:spcBef>
                <a:spcPct val="0"/>
              </a:spcBef>
              <a:spcAft>
                <a:spcPct val="0"/>
              </a:spcAft>
              <a:defRPr sz="2900" b="1">
                <a:solidFill>
                  <a:schemeClr val="tx2"/>
                </a:solidFill>
                <a:latin typeface="Arial" charset="0"/>
                <a:cs typeface="Arial" charset="0"/>
              </a:defRPr>
            </a:lvl2pPr>
            <a:lvl3pPr algn="ctr" defTabSz="914309" rtl="0" eaLnBrk="0" fontAlgn="base" hangingPunct="0">
              <a:spcBef>
                <a:spcPct val="0"/>
              </a:spcBef>
              <a:spcAft>
                <a:spcPct val="0"/>
              </a:spcAft>
              <a:defRPr sz="2900" b="1">
                <a:solidFill>
                  <a:schemeClr val="tx2"/>
                </a:solidFill>
                <a:latin typeface="Arial" charset="0"/>
                <a:cs typeface="Arial" charset="0"/>
              </a:defRPr>
            </a:lvl3pPr>
            <a:lvl4pPr algn="ctr" defTabSz="914309" rtl="0" eaLnBrk="0" fontAlgn="base" hangingPunct="0">
              <a:spcBef>
                <a:spcPct val="0"/>
              </a:spcBef>
              <a:spcAft>
                <a:spcPct val="0"/>
              </a:spcAft>
              <a:defRPr sz="2900" b="1">
                <a:solidFill>
                  <a:schemeClr val="tx2"/>
                </a:solidFill>
                <a:latin typeface="Arial" charset="0"/>
                <a:cs typeface="Arial" charset="0"/>
              </a:defRPr>
            </a:lvl4pPr>
            <a:lvl5pPr algn="ctr" defTabSz="914309" rtl="0" eaLnBrk="0" fontAlgn="base" hangingPunct="0">
              <a:spcBef>
                <a:spcPct val="0"/>
              </a:spcBef>
              <a:spcAft>
                <a:spcPct val="0"/>
              </a:spcAft>
              <a:defRPr sz="2900" b="1">
                <a:solidFill>
                  <a:schemeClr val="tx2"/>
                </a:solidFill>
                <a:latin typeface="Arial" charset="0"/>
                <a:cs typeface="Arial" charset="0"/>
              </a:defRPr>
            </a:lvl5pPr>
            <a:lvl6pPr marL="410157" algn="ctr" defTabSz="914309" rtl="0" fontAlgn="base">
              <a:spcBef>
                <a:spcPct val="0"/>
              </a:spcBef>
              <a:spcAft>
                <a:spcPct val="0"/>
              </a:spcAft>
              <a:defRPr sz="2900" b="1">
                <a:solidFill>
                  <a:schemeClr val="tx2"/>
                </a:solidFill>
                <a:latin typeface="Arial" charset="0"/>
                <a:cs typeface="Arial" charset="0"/>
              </a:defRPr>
            </a:lvl6pPr>
            <a:lvl7pPr marL="820315" algn="ctr" defTabSz="914309" rtl="0" fontAlgn="base">
              <a:spcBef>
                <a:spcPct val="0"/>
              </a:spcBef>
              <a:spcAft>
                <a:spcPct val="0"/>
              </a:spcAft>
              <a:defRPr sz="2900" b="1">
                <a:solidFill>
                  <a:schemeClr val="tx2"/>
                </a:solidFill>
                <a:latin typeface="Arial" charset="0"/>
                <a:cs typeface="Arial" charset="0"/>
              </a:defRPr>
            </a:lvl7pPr>
            <a:lvl8pPr marL="1230473" algn="ctr" defTabSz="914309" rtl="0" fontAlgn="base">
              <a:spcBef>
                <a:spcPct val="0"/>
              </a:spcBef>
              <a:spcAft>
                <a:spcPct val="0"/>
              </a:spcAft>
              <a:defRPr sz="2900" b="1">
                <a:solidFill>
                  <a:schemeClr val="tx2"/>
                </a:solidFill>
                <a:latin typeface="Arial" charset="0"/>
                <a:cs typeface="Arial" charset="0"/>
              </a:defRPr>
            </a:lvl8pPr>
            <a:lvl9pPr marL="1640630" algn="ctr" defTabSz="914309" rtl="0" fontAlgn="base">
              <a:spcBef>
                <a:spcPct val="0"/>
              </a:spcBef>
              <a:spcAft>
                <a:spcPct val="0"/>
              </a:spcAft>
              <a:defRPr sz="2900" b="1">
                <a:solidFill>
                  <a:schemeClr val="tx2"/>
                </a:solidFill>
                <a:latin typeface="Arial" charset="0"/>
                <a:cs typeface="Arial" charset="0"/>
              </a:defRPr>
            </a:lvl9pPr>
          </a:lstStyle>
          <a:p>
            <a:r>
              <a:rPr lang="en-US" kern="0" dirty="0"/>
              <a:t>Introduction to Navy Reserve Retirement</a:t>
            </a:r>
          </a:p>
        </p:txBody>
      </p:sp>
      <p:sp>
        <p:nvSpPr>
          <p:cNvPr id="3" name="TextBox 2">
            <a:extLst>
              <a:ext uri="{FF2B5EF4-FFF2-40B4-BE49-F238E27FC236}">
                <a16:creationId xmlns:a16="http://schemas.microsoft.com/office/drawing/2014/main" id="{94E9796C-AB3C-6A7D-2636-8C812FBBDD82}"/>
              </a:ext>
            </a:extLst>
          </p:cNvPr>
          <p:cNvSpPr txBox="1"/>
          <p:nvPr/>
        </p:nvSpPr>
        <p:spPr>
          <a:xfrm>
            <a:off x="1244311" y="1559763"/>
            <a:ext cx="9821627" cy="3416320"/>
          </a:xfrm>
          <a:prstGeom prst="rect">
            <a:avLst/>
          </a:prstGeom>
          <a:noFill/>
        </p:spPr>
        <p:txBody>
          <a:bodyPr wrap="square">
            <a:spAutoFit/>
          </a:bodyPr>
          <a:lstStyle/>
          <a:p>
            <a:pPr marL="342900" indent="-342900" algn="l">
              <a:buAutoNum type="arabicPeriod"/>
            </a:pPr>
            <a:r>
              <a:rPr lang="en-US" sz="1800" b="1" i="0" u="none" strike="noStrike" baseline="0" dirty="0">
                <a:cs typeface="Arial" panose="020B0604020202020204" pitchFamily="34" charset="0"/>
              </a:rPr>
              <a:t>What are some benefits of serving in the Navy Reserve? </a:t>
            </a:r>
            <a:r>
              <a:rPr lang="en-US" b="1" dirty="0">
                <a:cs typeface="Arial" panose="020B0604020202020204" pitchFamily="34" charset="0"/>
              </a:rPr>
              <a:t>What is YOUR Why?</a:t>
            </a:r>
            <a:endParaRPr lang="en-US" sz="1800" b="1" i="0" u="none" strike="noStrike" baseline="0" dirty="0">
              <a:cs typeface="Arial" panose="020B0604020202020204" pitchFamily="34" charset="0"/>
            </a:endParaRPr>
          </a:p>
          <a:p>
            <a:pPr marL="342900" indent="-342900" algn="l">
              <a:buAutoNum type="arabicPeriod"/>
            </a:pPr>
            <a:r>
              <a:rPr lang="en-US" sz="1800" b="1" i="0" u="none" strike="noStrike" baseline="0" dirty="0">
                <a:cs typeface="Arial" panose="020B0604020202020204" pitchFamily="34" charset="0"/>
              </a:rPr>
              <a:t>How is Reserve Retirement defined in the law?</a:t>
            </a:r>
          </a:p>
          <a:p>
            <a:pPr marL="342900" indent="-342900" algn="l">
              <a:buAutoNum type="arabicPeriod"/>
            </a:pPr>
            <a:r>
              <a:rPr lang="en-US" b="1" dirty="0">
                <a:cs typeface="Arial" panose="020B0604020202020204" pitchFamily="34" charset="0"/>
              </a:rPr>
              <a:t>What is your Retirement System?</a:t>
            </a:r>
            <a:r>
              <a:rPr lang="en-US" b="1" i="1" dirty="0">
                <a:cs typeface="Arial" panose="020B0604020202020204" pitchFamily="34" charset="0"/>
              </a:rPr>
              <a:t> </a:t>
            </a:r>
            <a:r>
              <a:rPr lang="en-US" b="1" dirty="0">
                <a:cs typeface="Arial" panose="020B0604020202020204" pitchFamily="34" charset="0"/>
              </a:rPr>
              <a:t>What is your Retirement Pay Plan?</a:t>
            </a:r>
          </a:p>
          <a:p>
            <a:pPr marL="342900" indent="-342900" algn="l">
              <a:buAutoNum type="arabicPeriod"/>
            </a:pPr>
            <a:r>
              <a:rPr lang="en-US" sz="1800" b="1" i="0" u="none" strike="noStrike" baseline="0" dirty="0">
                <a:cs typeface="Arial" panose="020B0604020202020204" pitchFamily="34" charset="0"/>
              </a:rPr>
              <a:t>How is retired pay determined?</a:t>
            </a:r>
          </a:p>
          <a:p>
            <a:pPr marL="342900" indent="-342900" algn="l">
              <a:buAutoNum type="arabicPeriod"/>
            </a:pPr>
            <a:r>
              <a:rPr lang="en-US" sz="1800" b="1" i="0" u="none" strike="noStrike" baseline="0" dirty="0">
                <a:cs typeface="Arial" panose="020B0604020202020204" pitchFamily="34" charset="0"/>
              </a:rPr>
              <a:t>How is your time in service credited as a Navy Reservist?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C00000"/>
              </a:solidFill>
              <a:cs typeface="Arial" panose="020B0604020202020204" pitchFamily="34" charset="0"/>
            </a:endParaRPr>
          </a:p>
          <a:p>
            <a:pPr lvl="0">
              <a:defRPr/>
            </a:pPr>
            <a:r>
              <a:rPr lang="en-US" sz="1800" dirty="0">
                <a:ea typeface="Verdana" panose="020B0604030504040204" pitchFamily="34" charset="0"/>
                <a:cs typeface="Arial" panose="020B0604020202020204" pitchFamily="34" charset="0"/>
              </a:rPr>
              <a:t>Talk to your unit leadership and/or your Reserve Center’s Manpower Department for more information about retirement, including Reserve Retirement Points and your point record.</a:t>
            </a:r>
          </a:p>
          <a:p>
            <a:pPr lvl="0">
              <a:defRPr/>
            </a:pPr>
            <a:endParaRPr lang="en-US" sz="1800" b="1" dirty="0">
              <a:solidFill>
                <a:srgbClr val="C00000"/>
              </a:solidFill>
              <a:cs typeface="Arial" panose="020B0604020202020204" pitchFamily="34" charset="0"/>
            </a:endParaRPr>
          </a:p>
          <a:p>
            <a:pPr>
              <a:defRPr/>
            </a:pPr>
            <a:r>
              <a:rPr lang="en-US" sz="1800" b="1" dirty="0">
                <a:ea typeface="Verdana" panose="020B0604030504040204" pitchFamily="34" charset="0"/>
                <a:cs typeface="Arial" panose="020B0604020202020204" pitchFamily="34" charset="0"/>
              </a:rPr>
              <a:t>We found a decent PODCAST: Understanding Guard and Reserve Points – How to Earn Points, and How they Affect Your Retirement (https://themilitarywallet.com/guard-reserve-points/)</a:t>
            </a:r>
            <a:endParaRPr lang="en-US" sz="1800" b="1" dirty="0">
              <a:solidFill>
                <a:srgbClr val="C00000"/>
              </a:solidFill>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47589055-C617-88F3-395F-86B073512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62212437"/>
      </p:ext>
    </p:extLst>
  </p:cSld>
  <p:clrMapOvr>
    <a:masterClrMapping/>
  </p:clrMapOvr>
  <mc:AlternateContent xmlns:mc="http://schemas.openxmlformats.org/markup-compatibility/2006" xmlns:p14="http://schemas.microsoft.com/office/powerpoint/2010/main">
    <mc:Choice Requires="p14">
      <p:transition p14:dur="0" advTm="93531"/>
    </mc:Choice>
    <mc:Fallback xmlns="">
      <p:transition advTm="93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D64A4-5018-44CA-B3A8-2C41A6862EBB}"/>
              </a:ext>
            </a:extLst>
          </p:cNvPr>
          <p:cNvSpPr>
            <a:spLocks noGrp="1"/>
          </p:cNvSpPr>
          <p:nvPr>
            <p:ph idx="1"/>
          </p:nvPr>
        </p:nvSpPr>
        <p:spPr/>
        <p:txBody>
          <a:bodyPr/>
          <a:lstStyle/>
          <a:p>
            <a:pPr marL="0" indent="0" algn="ctr">
              <a:buNone/>
            </a:pPr>
            <a:r>
              <a:rPr lang="en-US" sz="2400" dirty="0"/>
              <a:t>Chief of the Navy Reserve (CNR) VADM John </a:t>
            </a:r>
            <a:r>
              <a:rPr lang="en-US" sz="2400" dirty="0" err="1"/>
              <a:t>Mustin</a:t>
            </a:r>
            <a:r>
              <a:rPr lang="en-US" sz="2400" dirty="0"/>
              <a:t> (2022):</a:t>
            </a:r>
          </a:p>
          <a:p>
            <a:pPr marL="0" indent="0">
              <a:buNone/>
            </a:pPr>
            <a:endParaRPr lang="en-US" sz="2400" dirty="0"/>
          </a:p>
          <a:p>
            <a:pPr marL="0" indent="0" algn="ctr">
              <a:spcBef>
                <a:spcPts val="600"/>
              </a:spcBef>
              <a:spcAft>
                <a:spcPts val="600"/>
              </a:spcAft>
              <a:buNone/>
            </a:pPr>
            <a:r>
              <a:rPr lang="en-US" sz="2400" b="0" i="0" dirty="0">
                <a:solidFill>
                  <a:srgbClr val="212529"/>
                </a:solidFill>
                <a:effectLst/>
                <a:latin typeface="Segoe Print" panose="02000600000000000000" pitchFamily="2" charset="0"/>
              </a:rPr>
              <a:t>“Our Sailors are our asymmetric advantage. </a:t>
            </a:r>
          </a:p>
          <a:p>
            <a:pPr marL="0" indent="0" algn="ctr">
              <a:spcBef>
                <a:spcPts val="600"/>
              </a:spcBef>
              <a:spcAft>
                <a:spcPts val="600"/>
              </a:spcAft>
              <a:buNone/>
            </a:pPr>
            <a:r>
              <a:rPr lang="en-US" sz="2400" b="0" i="0" dirty="0">
                <a:solidFill>
                  <a:srgbClr val="212529"/>
                </a:solidFill>
                <a:effectLst/>
                <a:latin typeface="Segoe Print" panose="02000600000000000000" pitchFamily="2" charset="0"/>
              </a:rPr>
              <a:t>It is contingent upon us to focus on inclusion and equity allowing our Navy Reserve to harness our entire diverse team of Sailors and civilians to maximize our warfighting capability and readiness. </a:t>
            </a:r>
          </a:p>
          <a:p>
            <a:pPr marL="0" indent="0" algn="ctr">
              <a:spcBef>
                <a:spcPts val="600"/>
              </a:spcBef>
              <a:spcAft>
                <a:spcPts val="600"/>
              </a:spcAft>
              <a:buNone/>
            </a:pPr>
            <a:r>
              <a:rPr lang="en-US" sz="2400" b="0" i="0" dirty="0">
                <a:solidFill>
                  <a:srgbClr val="212529"/>
                </a:solidFill>
                <a:effectLst/>
                <a:latin typeface="Segoe Print" panose="02000600000000000000" pitchFamily="2" charset="0"/>
              </a:rPr>
              <a:t>We promote a positive culture of dignity and respect by living our Navy’s core values of honor, courage, and commitment. </a:t>
            </a:r>
          </a:p>
          <a:p>
            <a:pPr marL="0" indent="0" algn="ctr">
              <a:spcBef>
                <a:spcPts val="600"/>
              </a:spcBef>
              <a:spcAft>
                <a:spcPts val="600"/>
              </a:spcAft>
              <a:buNone/>
            </a:pPr>
            <a:r>
              <a:rPr lang="en-US" sz="2400" b="0" i="0" dirty="0">
                <a:solidFill>
                  <a:srgbClr val="212529"/>
                </a:solidFill>
                <a:effectLst/>
                <a:latin typeface="Segoe Print" panose="02000600000000000000" pitchFamily="2" charset="0"/>
              </a:rPr>
              <a:t>We will enable and empower our Sailors, embrace ownership and ingenuity, and reinforce the simple, unifying concept that Sailors and commands will take care of themselves and their people, all the while removing barriers constraining our warfighting advantage.”</a:t>
            </a:r>
            <a:endParaRPr lang="en-US" dirty="0"/>
          </a:p>
        </p:txBody>
      </p:sp>
      <p:sp>
        <p:nvSpPr>
          <p:cNvPr id="3" name="Title 2">
            <a:extLst>
              <a:ext uri="{FF2B5EF4-FFF2-40B4-BE49-F238E27FC236}">
                <a16:creationId xmlns:a16="http://schemas.microsoft.com/office/drawing/2014/main" id="{747E24EC-3F70-BA5B-76FC-F7B595EF5EA2}"/>
              </a:ext>
            </a:extLst>
          </p:cNvPr>
          <p:cNvSpPr>
            <a:spLocks noGrp="1"/>
          </p:cNvSpPr>
          <p:nvPr>
            <p:ph type="title"/>
          </p:nvPr>
        </p:nvSpPr>
        <p:spPr/>
        <p:txBody>
          <a:bodyPr/>
          <a:lstStyle/>
          <a:p>
            <a:r>
              <a:rPr lang="en-US" dirty="0"/>
              <a:t>About “Develop the Force”</a:t>
            </a:r>
          </a:p>
        </p:txBody>
      </p:sp>
      <p:pic>
        <p:nvPicPr>
          <p:cNvPr id="24" name="Audio 23">
            <a:hlinkClick r:id="" action="ppaction://media"/>
            <a:extLst>
              <a:ext uri="{FF2B5EF4-FFF2-40B4-BE49-F238E27FC236}">
                <a16:creationId xmlns:a16="http://schemas.microsoft.com/office/drawing/2014/main" id="{88067095-300A-3267-CBC6-C1C8A400E7E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99158405"/>
      </p:ext>
    </p:extLst>
  </p:cSld>
  <p:clrMapOvr>
    <a:masterClrMapping/>
  </p:clrMapOvr>
  <mc:AlternateContent xmlns:mc="http://schemas.openxmlformats.org/markup-compatibility/2006" xmlns:p14="http://schemas.microsoft.com/office/powerpoint/2010/main">
    <mc:Choice Requires="p14">
      <p:transition spd="slow" p14:dur="2000" advTm="32348"/>
    </mc:Choice>
    <mc:Fallback xmlns="">
      <p:transition spd="slow" advTm="32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29F6F8-C66D-8F7F-4EE3-4E4EB212719B}"/>
              </a:ext>
            </a:extLst>
          </p:cNvPr>
          <p:cNvSpPr>
            <a:spLocks noGrp="1"/>
          </p:cNvSpPr>
          <p:nvPr>
            <p:ph idx="1"/>
          </p:nvPr>
        </p:nvSpPr>
        <p:spPr/>
        <p:txBody>
          <a:bodyPr/>
          <a:lstStyle/>
          <a:p>
            <a:pPr marL="0" indent="0" algn="ctr">
              <a:buNone/>
            </a:pPr>
            <a:r>
              <a:rPr lang="en-US" sz="2400" dirty="0">
                <a:cs typeface="Arial" panose="020B0604020202020204" pitchFamily="34" charset="0"/>
              </a:rPr>
              <a:t>Feeling of being part of something bigger than yourself</a:t>
            </a:r>
          </a:p>
          <a:p>
            <a:pPr marL="0" indent="0" algn="ctr">
              <a:buNone/>
            </a:pPr>
            <a:r>
              <a:rPr lang="en-US" sz="2400" dirty="0">
                <a:cs typeface="Arial" panose="020B0604020202020204" pitchFamily="34" charset="0"/>
              </a:rPr>
              <a:t>Reserve pay (drills, Annual Training, other orders) </a:t>
            </a:r>
          </a:p>
          <a:p>
            <a:pPr marL="0" indent="0" algn="ctr">
              <a:buNone/>
            </a:pPr>
            <a:r>
              <a:rPr lang="en-US" sz="2400" dirty="0">
                <a:cs typeface="Arial" panose="020B0604020202020204" pitchFamily="34" charset="0"/>
              </a:rPr>
              <a:t>Education including transfer of education benefits to dependents</a:t>
            </a:r>
          </a:p>
          <a:p>
            <a:pPr marL="0" indent="0" algn="ctr">
              <a:buNone/>
            </a:pPr>
            <a:r>
              <a:rPr lang="en-US" sz="2400" dirty="0">
                <a:cs typeface="Arial" panose="020B0604020202020204" pitchFamily="34" charset="0"/>
              </a:rPr>
              <a:t>Healthcare benefits including dental option</a:t>
            </a:r>
          </a:p>
          <a:p>
            <a:pPr marL="0" indent="0" algn="ctr">
              <a:buNone/>
            </a:pPr>
            <a:r>
              <a:rPr lang="en-US" sz="2400" dirty="0">
                <a:cs typeface="Arial" panose="020B0604020202020204" pitchFamily="34" charset="0"/>
              </a:rPr>
              <a:t>Potential affiliation bonus</a:t>
            </a:r>
          </a:p>
          <a:p>
            <a:pPr marL="0" indent="0" algn="ctr">
              <a:buNone/>
            </a:pPr>
            <a:r>
              <a:rPr lang="en-US" sz="2400" dirty="0">
                <a:cs typeface="Arial" panose="020B0604020202020204" pitchFamily="34" charset="0"/>
              </a:rPr>
              <a:t>Life insurance (SGLI) </a:t>
            </a:r>
          </a:p>
          <a:p>
            <a:pPr marL="0" indent="0" algn="ctr">
              <a:buNone/>
            </a:pPr>
            <a:r>
              <a:rPr lang="en-US" sz="2400" dirty="0">
                <a:cs typeface="Arial" panose="020B0604020202020204" pitchFamily="34" charset="0"/>
              </a:rPr>
              <a:t>Base and MWR privileges </a:t>
            </a:r>
          </a:p>
          <a:p>
            <a:pPr marL="0" indent="0" algn="ctr">
              <a:buNone/>
            </a:pPr>
            <a:r>
              <a:rPr lang="en-US" sz="2400" dirty="0">
                <a:cs typeface="Arial" panose="020B0604020202020204" pitchFamily="34" charset="0"/>
              </a:rPr>
              <a:t>Passion to serve and protect</a:t>
            </a:r>
          </a:p>
          <a:p>
            <a:pPr marL="0" indent="0" algn="ctr">
              <a:buNone/>
            </a:pPr>
            <a:r>
              <a:rPr lang="en-US" sz="2400" dirty="0">
                <a:cs typeface="Arial" panose="020B0604020202020204" pitchFamily="34" charset="0"/>
              </a:rPr>
              <a:t>Networking and Connections </a:t>
            </a:r>
          </a:p>
          <a:p>
            <a:pPr marL="0" indent="0" algn="ctr">
              <a:buNone/>
            </a:pPr>
            <a:r>
              <a:rPr lang="en-US" sz="2400" dirty="0">
                <a:cs typeface="Arial" panose="020B0604020202020204" pitchFamily="34" charset="0"/>
              </a:rPr>
              <a:t>Civilian job protections under USERRA due to service </a:t>
            </a:r>
          </a:p>
          <a:p>
            <a:pPr marL="0" indent="0" algn="ctr">
              <a:buNone/>
            </a:pPr>
            <a:r>
              <a:rPr lang="en-US" sz="2400" dirty="0">
                <a:cs typeface="Arial" panose="020B0604020202020204" pitchFamily="34" charset="0"/>
              </a:rPr>
              <a:t>Generous retirement benefit including optional Thrift Savings Plan</a:t>
            </a:r>
          </a:p>
        </p:txBody>
      </p:sp>
      <p:sp>
        <p:nvSpPr>
          <p:cNvPr id="3" name="Title 2">
            <a:extLst>
              <a:ext uri="{FF2B5EF4-FFF2-40B4-BE49-F238E27FC236}">
                <a16:creationId xmlns:a16="http://schemas.microsoft.com/office/drawing/2014/main" id="{647DB86A-10FE-F14F-195B-3253D2230E4C}"/>
              </a:ext>
            </a:extLst>
          </p:cNvPr>
          <p:cNvSpPr>
            <a:spLocks noGrp="1"/>
          </p:cNvSpPr>
          <p:nvPr>
            <p:ph type="title"/>
          </p:nvPr>
        </p:nvSpPr>
        <p:spPr/>
        <p:txBody>
          <a:bodyPr/>
          <a:lstStyle/>
          <a:p>
            <a:r>
              <a:rPr lang="en-US" dirty="0"/>
              <a:t>Benefits of Service in Reserve Component</a:t>
            </a:r>
          </a:p>
        </p:txBody>
      </p:sp>
      <p:pic>
        <p:nvPicPr>
          <p:cNvPr id="5" name="Picture 4" descr="Rows of American flags in twilight">
            <a:extLst>
              <a:ext uri="{FF2B5EF4-FFF2-40B4-BE49-F238E27FC236}">
                <a16:creationId xmlns:a16="http://schemas.microsoft.com/office/drawing/2014/main" id="{25985D35-CCAA-B7A0-C091-F3DF3D242B5A}"/>
              </a:ext>
            </a:extLst>
          </p:cNvPr>
          <p:cNvPicPr>
            <a:picLocks noChangeAspect="1"/>
          </p:cNvPicPr>
          <p:nvPr/>
        </p:nvPicPr>
        <p:blipFill>
          <a:blip r:embed="rId5"/>
          <a:stretch>
            <a:fillRect/>
          </a:stretch>
        </p:blipFill>
        <p:spPr>
          <a:xfrm>
            <a:off x="665779" y="3292085"/>
            <a:ext cx="2792460" cy="1862048"/>
          </a:xfrm>
          <a:prstGeom prst="rect">
            <a:avLst/>
          </a:prstGeom>
        </p:spPr>
      </p:pic>
      <p:sp>
        <p:nvSpPr>
          <p:cNvPr id="11" name="TextBox 10">
            <a:extLst>
              <a:ext uri="{FF2B5EF4-FFF2-40B4-BE49-F238E27FC236}">
                <a16:creationId xmlns:a16="http://schemas.microsoft.com/office/drawing/2014/main" id="{06FE03CF-9973-C312-F4D7-E80ECA8CF8C5}"/>
              </a:ext>
            </a:extLst>
          </p:cNvPr>
          <p:cNvSpPr txBox="1"/>
          <p:nvPr/>
        </p:nvSpPr>
        <p:spPr>
          <a:xfrm>
            <a:off x="8597662" y="3292085"/>
            <a:ext cx="2926635" cy="1862048"/>
          </a:xfrm>
          <a:prstGeom prst="rect">
            <a:avLst/>
          </a:prstGeom>
          <a:solidFill>
            <a:srgbClr val="002060"/>
          </a:solidFill>
        </p:spPr>
        <p:txBody>
          <a:bodyPr wrap="square" rtlCol="0">
            <a:spAutoFit/>
          </a:bodyPr>
          <a:lstStyle/>
          <a:p>
            <a:pPr algn="ctr">
              <a:lnSpc>
                <a:spcPct val="200000"/>
              </a:lnSpc>
            </a:pPr>
            <a:r>
              <a:rPr lang="en-US" sz="2000" dirty="0">
                <a:solidFill>
                  <a:schemeClr val="bg1"/>
                </a:solidFill>
                <a:latin typeface="Segoe Print" panose="02000600000000000000" pitchFamily="2" charset="0"/>
              </a:rPr>
              <a:t>What’s </a:t>
            </a:r>
          </a:p>
          <a:p>
            <a:pPr algn="ctr">
              <a:lnSpc>
                <a:spcPct val="200000"/>
              </a:lnSpc>
            </a:pPr>
            <a:r>
              <a:rPr lang="en-US" sz="2000" dirty="0">
                <a:solidFill>
                  <a:schemeClr val="bg1"/>
                </a:solidFill>
                <a:latin typeface="Segoe Print" panose="02000600000000000000" pitchFamily="2" charset="0"/>
              </a:rPr>
              <a:t>YOUR </a:t>
            </a:r>
          </a:p>
          <a:p>
            <a:pPr algn="ctr">
              <a:lnSpc>
                <a:spcPct val="200000"/>
              </a:lnSpc>
            </a:pPr>
            <a:r>
              <a:rPr lang="en-US" sz="2000" dirty="0">
                <a:solidFill>
                  <a:schemeClr val="bg1"/>
                </a:solidFill>
                <a:latin typeface="Segoe Print" panose="02000600000000000000" pitchFamily="2" charset="0"/>
              </a:rPr>
              <a:t>“Why”?</a:t>
            </a:r>
          </a:p>
        </p:txBody>
      </p:sp>
      <p:pic>
        <p:nvPicPr>
          <p:cNvPr id="17" name="Audio 16">
            <a:hlinkClick r:id="" action="ppaction://media"/>
            <a:extLst>
              <a:ext uri="{FF2B5EF4-FFF2-40B4-BE49-F238E27FC236}">
                <a16:creationId xmlns:a16="http://schemas.microsoft.com/office/drawing/2014/main" id="{203E2F23-C144-C2EE-7757-29D32FD44AF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39205626"/>
      </p:ext>
    </p:extLst>
  </p:cSld>
  <p:clrMapOvr>
    <a:masterClrMapping/>
  </p:clrMapOvr>
  <mc:AlternateContent xmlns:mc="http://schemas.openxmlformats.org/markup-compatibility/2006" xmlns:p14="http://schemas.microsoft.com/office/powerpoint/2010/main">
    <mc:Choice Requires="p14">
      <p:transition spd="slow" p14:dur="2000" advTm="75810"/>
    </mc:Choice>
    <mc:Fallback xmlns="">
      <p:transition spd="slow" advTm="7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oup 58">
            <a:extLst>
              <a:ext uri="{FF2B5EF4-FFF2-40B4-BE49-F238E27FC236}">
                <a16:creationId xmlns:a16="http://schemas.microsoft.com/office/drawing/2014/main" id="{750278C0-63FC-3B11-C3DD-0E6C5700098A}"/>
              </a:ext>
            </a:extLst>
          </p:cNvPr>
          <p:cNvGraphicFramePr>
            <a:graphicFrameLocks noGrp="1"/>
          </p:cNvGraphicFramePr>
          <p:nvPr>
            <p:extLst>
              <p:ext uri="{D42A27DB-BD31-4B8C-83A1-F6EECF244321}">
                <p14:modId xmlns:p14="http://schemas.microsoft.com/office/powerpoint/2010/main" val="2753193662"/>
              </p:ext>
            </p:extLst>
          </p:nvPr>
        </p:nvGraphicFramePr>
        <p:xfrm>
          <a:off x="0" y="3284452"/>
          <a:ext cx="11639550" cy="1769126"/>
        </p:xfrm>
        <a:graphic>
          <a:graphicData uri="http://schemas.openxmlformats.org/drawingml/2006/table">
            <a:tbl>
              <a:tblPr/>
              <a:tblGrid>
                <a:gridCol w="926224">
                  <a:extLst>
                    <a:ext uri="{9D8B030D-6E8A-4147-A177-3AD203B41FA5}">
                      <a16:colId xmlns:a16="http://schemas.microsoft.com/office/drawing/2014/main" val="20000"/>
                    </a:ext>
                  </a:extLst>
                </a:gridCol>
                <a:gridCol w="10713326">
                  <a:extLst>
                    <a:ext uri="{9D8B030D-6E8A-4147-A177-3AD203B41FA5}">
                      <a16:colId xmlns:a16="http://schemas.microsoft.com/office/drawing/2014/main" val="20001"/>
                    </a:ext>
                  </a:extLst>
                </a:gridCol>
              </a:tblGrid>
              <a:tr h="1769126">
                <a:tc>
                  <a:txBody>
                    <a:bodyPr/>
                    <a:lstStyle/>
                    <a:p>
                      <a:pPr marL="0" marR="0" lvl="0" indent="0" algn="l" defTabSz="914400" rtl="0" eaLnBrk="0" fontAlgn="base" latinLnBrk="0" hangingPunct="0">
                        <a:lnSpc>
                          <a:spcPct val="100000"/>
                        </a:lnSpc>
                        <a:spcBef>
                          <a:spcPts val="400"/>
                        </a:spcBef>
                        <a:spcAft>
                          <a:spcPct val="0"/>
                        </a:spcAft>
                        <a:buClrTx/>
                        <a:buSzTx/>
                        <a:buFont typeface="Arial" panose="020B0604020202020204" pitchFamily="34" charset="0"/>
                        <a:buNone/>
                        <a:tabLst/>
                      </a:pPr>
                      <a:r>
                        <a:rPr kumimoji="0" 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Reserve Service Member</a:t>
                      </a:r>
                    </a:p>
                  </a:txBody>
                  <a:tcPr marT="91440" marB="91440" anchor="ctr" horzOverflow="overflow">
                    <a:lnL w="6350" cap="flat" cmpd="sng" algn="ctr">
                      <a:noFill/>
                      <a:prstDash val="solid"/>
                      <a:round/>
                      <a:headEnd type="none" w="med" len="med"/>
                      <a:tailEnd type="none" w="med" len="med"/>
                    </a:lnL>
                    <a:lnR>
                      <a:noFill/>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400"/>
                        </a:spcBef>
                        <a:spcAft>
                          <a:spcPct val="0"/>
                        </a:spcAft>
                        <a:buClr>
                          <a:schemeClr val="tx1"/>
                        </a:buClr>
                        <a:buSzPct val="80000"/>
                        <a:buFont typeface="Wingdings" pitchFamily="2" charset="2"/>
                        <a:buNone/>
                        <a:tabLst/>
                      </a:pPr>
                      <a:endParaRPr kumimoji="0" lang="en-US" sz="1100" b="0" i="0" u="none" strike="noStrike" cap="none" normalizeH="0" baseline="0" dirty="0">
                        <a:ln>
                          <a:noFill/>
                        </a:ln>
                        <a:solidFill>
                          <a:schemeClr val="tx1"/>
                        </a:solidFill>
                        <a:effectLst/>
                        <a:latin typeface="+mn-lt"/>
                      </a:endParaRPr>
                    </a:p>
                  </a:txBody>
                  <a:tcPr marT="91440" marB="91440" anchor="ctr" horzOverflow="overflow">
                    <a:lnL>
                      <a:noFill/>
                    </a:lnL>
                    <a:lnR>
                      <a:noFill/>
                    </a:lnR>
                    <a:lnT w="6350" cap="flat" cmpd="sng" algn="ctr">
                      <a:solidFill>
                        <a:srgbClr val="BBBCBC"/>
                      </a:solidFill>
                      <a:prstDash val="solid"/>
                      <a:round/>
                      <a:headEnd type="none" w="med" len="med"/>
                      <a:tailEnd type="none" w="med" len="med"/>
                    </a:lnT>
                    <a:lnB w="6350" cap="flat" cmpd="sng" algn="ctr">
                      <a:solidFill>
                        <a:srgbClr val="BBBCB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 name="Rectangle: Rounded Corners 5">
            <a:extLst>
              <a:ext uri="{FF2B5EF4-FFF2-40B4-BE49-F238E27FC236}">
                <a16:creationId xmlns:a16="http://schemas.microsoft.com/office/drawing/2014/main" id="{3111F9ED-0EEC-42F1-A9DE-FB8F94CEDC98}"/>
              </a:ext>
            </a:extLst>
          </p:cNvPr>
          <p:cNvSpPr/>
          <p:nvPr/>
        </p:nvSpPr>
        <p:spPr bwMode="auto">
          <a:xfrm>
            <a:off x="4533638" y="1832480"/>
            <a:ext cx="7043095" cy="4077645"/>
          </a:xfrm>
          <a:prstGeom prst="roundRect">
            <a:avLst/>
          </a:prstGeom>
          <a:noFill/>
          <a:ln w="76200" cap="flat" cmpd="sng" algn="ctr">
            <a:solidFill>
              <a:srgbClr val="3C8A2E"/>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1019175" rtl="0" eaLnBrk="1" fontAlgn="ctr" latinLnBrk="0" hangingPunct="1">
              <a:lnSpc>
                <a:spcPct val="100000"/>
              </a:lnSpc>
              <a:spcBef>
                <a:spcPct val="0"/>
              </a:spcBef>
              <a:spcAft>
                <a:spcPct val="0"/>
              </a:spcAft>
              <a:buClrTx/>
              <a:buSzTx/>
              <a:buFontTx/>
              <a:buChar char="•"/>
              <a:tabLst>
                <a:tab pos="-509588" algn="l"/>
              </a:tabLst>
            </a:pPr>
            <a:endParaRPr kumimoji="0" lang="en-US" sz="1600" b="0" i="0" u="none" strike="noStrike" cap="none" normalizeH="0" baseline="0">
              <a:ln>
                <a:noFill/>
              </a:ln>
              <a:solidFill>
                <a:schemeClr val="tx1"/>
              </a:solidFill>
              <a:effectLst/>
              <a:latin typeface="Arial" charset="0"/>
              <a:cs typeface="Times New Roman" pitchFamily="18" charset="0"/>
            </a:endParaRPr>
          </a:p>
        </p:txBody>
      </p:sp>
      <p:graphicFrame>
        <p:nvGraphicFramePr>
          <p:cNvPr id="5" name="Content Placeholder 4">
            <a:extLst>
              <a:ext uri="{FF2B5EF4-FFF2-40B4-BE49-F238E27FC236}">
                <a16:creationId xmlns:a16="http://schemas.microsoft.com/office/drawing/2014/main" id="{C746F4AA-7052-4865-89C4-6AAB365600B8}"/>
              </a:ext>
            </a:extLst>
          </p:cNvPr>
          <p:cNvGraphicFramePr>
            <a:graphicFrameLocks noGrp="1"/>
          </p:cNvGraphicFramePr>
          <p:nvPr>
            <p:ph idx="1"/>
            <p:extLst>
              <p:ext uri="{D42A27DB-BD31-4B8C-83A1-F6EECF244321}">
                <p14:modId xmlns:p14="http://schemas.microsoft.com/office/powerpoint/2010/main" val="626150319"/>
              </p:ext>
            </p:extLst>
          </p:nvPr>
        </p:nvGraphicFramePr>
        <p:xfrm>
          <a:off x="552450" y="1814631"/>
          <a:ext cx="10974388" cy="42193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Oval 7">
            <a:extLst>
              <a:ext uri="{FF2B5EF4-FFF2-40B4-BE49-F238E27FC236}">
                <a16:creationId xmlns:a16="http://schemas.microsoft.com/office/drawing/2014/main" id="{103CAB48-CE16-4FE4-94C7-6FDF12056017}"/>
              </a:ext>
            </a:extLst>
          </p:cNvPr>
          <p:cNvSpPr/>
          <p:nvPr/>
        </p:nvSpPr>
        <p:spPr>
          <a:xfrm>
            <a:off x="1921403" y="3760800"/>
            <a:ext cx="604924" cy="604924"/>
          </a:xfrm>
          <a:prstGeom prst="ellipse">
            <a:avLst/>
          </a:prstGeom>
          <a:solidFill>
            <a:schemeClr val="bg1"/>
          </a:solidFill>
          <a:ln>
            <a:solidFill>
              <a:schemeClr val="accent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itle 12">
            <a:extLst>
              <a:ext uri="{FF2B5EF4-FFF2-40B4-BE49-F238E27FC236}">
                <a16:creationId xmlns:a16="http://schemas.microsoft.com/office/drawing/2014/main" id="{17003494-DBC3-4EA1-B827-C140721B2DC9}"/>
              </a:ext>
            </a:extLst>
          </p:cNvPr>
          <p:cNvSpPr>
            <a:spLocks noGrp="1"/>
          </p:cNvSpPr>
          <p:nvPr>
            <p:ph type="title"/>
          </p:nvPr>
        </p:nvSpPr>
        <p:spPr/>
        <p:txBody>
          <a:bodyPr/>
          <a:lstStyle/>
          <a:p>
            <a:r>
              <a:rPr lang="en-US" dirty="0"/>
              <a:t>Military Life Cycle: Reserve Component</a:t>
            </a:r>
          </a:p>
        </p:txBody>
      </p:sp>
      <p:sp>
        <p:nvSpPr>
          <p:cNvPr id="7" name="TextBox 6">
            <a:extLst>
              <a:ext uri="{FF2B5EF4-FFF2-40B4-BE49-F238E27FC236}">
                <a16:creationId xmlns:a16="http://schemas.microsoft.com/office/drawing/2014/main" id="{BAD0FCE3-6EAD-4669-B3F5-C1F4600701D1}"/>
              </a:ext>
            </a:extLst>
          </p:cNvPr>
          <p:cNvSpPr txBox="1"/>
          <p:nvPr/>
        </p:nvSpPr>
        <p:spPr>
          <a:xfrm>
            <a:off x="4422053" y="5910125"/>
            <a:ext cx="7445929" cy="400110"/>
          </a:xfrm>
          <a:prstGeom prst="rect">
            <a:avLst/>
          </a:prstGeom>
          <a:noFill/>
        </p:spPr>
        <p:txBody>
          <a:bodyPr wrap="square">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Transfer to Retired Reserve &gt; Start drawing Retired Pay &gt; Retired List </a:t>
            </a:r>
          </a:p>
        </p:txBody>
      </p:sp>
      <p:sp>
        <p:nvSpPr>
          <p:cNvPr id="17" name="Rectangle: Rounded Corners 16">
            <a:extLst>
              <a:ext uri="{FF2B5EF4-FFF2-40B4-BE49-F238E27FC236}">
                <a16:creationId xmlns:a16="http://schemas.microsoft.com/office/drawing/2014/main" id="{C6EA5274-A684-9FB7-E061-3116AF86B5E6}"/>
              </a:ext>
            </a:extLst>
          </p:cNvPr>
          <p:cNvSpPr/>
          <p:nvPr/>
        </p:nvSpPr>
        <p:spPr bwMode="auto">
          <a:xfrm>
            <a:off x="665162" y="1826910"/>
            <a:ext cx="3818581" cy="4077510"/>
          </a:xfrm>
          <a:prstGeom prst="roundRect">
            <a:avLst/>
          </a:prstGeom>
          <a:solidFill>
            <a:srgbClr val="222268">
              <a:alpha val="10196"/>
            </a:srgbClr>
          </a:solidFill>
          <a:ln w="76200" cap="flat" cmpd="sng" algn="ctr">
            <a:solidFill>
              <a:srgbClr val="0070C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algn="ctr" defTabSz="914423">
              <a:lnSpc>
                <a:spcPct val="95000"/>
              </a:lnSpc>
              <a:defRPr/>
            </a:pPr>
            <a:r>
              <a:rPr lang="en-US" sz="2000" b="1" kern="0" dirty="0">
                <a:solidFill>
                  <a:schemeClr val="accent6">
                    <a:lumMod val="75000"/>
                  </a:schemeClr>
                </a:solidFill>
                <a:latin typeface="Calibri" panose="020F0502020204030204"/>
                <a:ea typeface="ＭＳ Ｐゴシック" pitchFamily="50" charset="-128"/>
              </a:rPr>
              <a:t>Earn Retirement Points</a:t>
            </a:r>
          </a:p>
          <a:p>
            <a:pPr algn="ctr" defTabSz="914423">
              <a:lnSpc>
                <a:spcPct val="95000"/>
              </a:lnSpc>
              <a:defRPr/>
            </a:pPr>
            <a:endParaRPr lang="en-US" sz="2000" b="1" kern="0" dirty="0">
              <a:solidFill>
                <a:schemeClr val="accent6">
                  <a:lumMod val="75000"/>
                </a:schemeClr>
              </a:solidFill>
              <a:latin typeface="Calibri" panose="020F0502020204030204"/>
              <a:ea typeface="ＭＳ Ｐゴシック" pitchFamily="50" charset="-128"/>
            </a:endParaRPr>
          </a:p>
          <a:p>
            <a:pPr algn="ctr" defTabSz="914423">
              <a:lnSpc>
                <a:spcPct val="95000"/>
              </a:lnSpc>
              <a:defRPr/>
            </a:pPr>
            <a:endParaRPr lang="en-US" sz="2000" b="1" kern="0" dirty="0">
              <a:solidFill>
                <a:schemeClr val="accent6">
                  <a:lumMod val="75000"/>
                </a:schemeClr>
              </a:solidFill>
              <a:latin typeface="Calibri" panose="020F0502020204030204"/>
              <a:ea typeface="ＭＳ Ｐゴシック" pitchFamily="50" charset="-128"/>
            </a:endParaRPr>
          </a:p>
          <a:p>
            <a:pPr algn="ctr" defTabSz="914423">
              <a:lnSpc>
                <a:spcPct val="95000"/>
              </a:lnSpc>
              <a:defRPr/>
            </a:pPr>
            <a:endParaRPr lang="en-US" sz="2000" b="1" kern="0" dirty="0">
              <a:solidFill>
                <a:schemeClr val="accent6">
                  <a:lumMod val="75000"/>
                </a:schemeClr>
              </a:solidFill>
              <a:latin typeface="Calibri" panose="020F0502020204030204"/>
              <a:ea typeface="ＭＳ Ｐゴシック" pitchFamily="50" charset="-128"/>
            </a:endParaRPr>
          </a:p>
          <a:p>
            <a:pPr algn="ctr" defTabSz="914423">
              <a:lnSpc>
                <a:spcPct val="95000"/>
              </a:lnSpc>
              <a:defRPr/>
            </a:pPr>
            <a:endParaRPr lang="en-US" sz="2000" b="1" kern="0" dirty="0">
              <a:solidFill>
                <a:schemeClr val="accent6">
                  <a:lumMod val="75000"/>
                </a:schemeClr>
              </a:solidFill>
              <a:latin typeface="Calibri" panose="020F0502020204030204"/>
              <a:ea typeface="ＭＳ Ｐゴシック" pitchFamily="50" charset="-128"/>
            </a:endParaRPr>
          </a:p>
          <a:p>
            <a:pPr algn="ctr" defTabSz="914423">
              <a:lnSpc>
                <a:spcPct val="95000"/>
              </a:lnSpc>
              <a:defRPr/>
            </a:pPr>
            <a:endParaRPr lang="en-US" sz="2000" b="1" kern="0" dirty="0">
              <a:solidFill>
                <a:schemeClr val="accent6">
                  <a:lumMod val="75000"/>
                </a:schemeClr>
              </a:solidFill>
              <a:latin typeface="Calibri" panose="020F0502020204030204"/>
              <a:ea typeface="ＭＳ Ｐゴシック" pitchFamily="50" charset="-128"/>
            </a:endParaRPr>
          </a:p>
          <a:p>
            <a:pPr algn="ctr" defTabSz="914423">
              <a:lnSpc>
                <a:spcPct val="95000"/>
              </a:lnSpc>
              <a:defRPr/>
            </a:pPr>
            <a:endParaRPr lang="en-US" sz="2000" b="1" kern="0" dirty="0">
              <a:solidFill>
                <a:schemeClr val="accent6">
                  <a:lumMod val="75000"/>
                </a:schemeClr>
              </a:solidFill>
              <a:latin typeface="Calibri" panose="020F0502020204030204"/>
              <a:ea typeface="ＭＳ Ｐゴシック" pitchFamily="50" charset="-128"/>
            </a:endParaRPr>
          </a:p>
          <a:p>
            <a:pPr algn="ctr" defTabSz="914423">
              <a:lnSpc>
                <a:spcPct val="95000"/>
              </a:lnSpc>
              <a:defRPr/>
            </a:pPr>
            <a:endParaRPr lang="en-US" sz="2800" b="1" kern="0" dirty="0">
              <a:solidFill>
                <a:schemeClr val="accent6">
                  <a:lumMod val="75000"/>
                </a:schemeClr>
              </a:solidFill>
              <a:latin typeface="Calibri" panose="020F0502020204030204"/>
              <a:ea typeface="ＭＳ Ｐゴシック" pitchFamily="50" charset="-128"/>
            </a:endParaRPr>
          </a:p>
          <a:p>
            <a:pPr algn="ctr" defTabSz="914423">
              <a:lnSpc>
                <a:spcPct val="95000"/>
              </a:lnSpc>
              <a:defRPr/>
            </a:pPr>
            <a:endParaRPr lang="en-US" sz="2000" b="1" kern="0" dirty="0">
              <a:solidFill>
                <a:schemeClr val="accent6">
                  <a:lumMod val="75000"/>
                </a:schemeClr>
              </a:solidFill>
              <a:latin typeface="Calibri" panose="020F0502020204030204"/>
              <a:ea typeface="ＭＳ Ｐゴシック" pitchFamily="50" charset="-128"/>
            </a:endParaRPr>
          </a:p>
          <a:p>
            <a:pPr algn="ctr" defTabSz="914423">
              <a:lnSpc>
                <a:spcPct val="95000"/>
              </a:lnSpc>
              <a:defRPr/>
            </a:pPr>
            <a:endParaRPr lang="en-US" sz="2000" b="1" kern="0" dirty="0">
              <a:solidFill>
                <a:schemeClr val="accent6">
                  <a:lumMod val="75000"/>
                </a:schemeClr>
              </a:solidFill>
              <a:latin typeface="Calibri" panose="020F0502020204030204"/>
              <a:ea typeface="ＭＳ Ｐゴシック" pitchFamily="50" charset="-128"/>
            </a:endParaRPr>
          </a:p>
          <a:p>
            <a:pPr algn="ctr" defTabSz="914423">
              <a:lnSpc>
                <a:spcPct val="95000"/>
              </a:lnSpc>
              <a:defRPr/>
            </a:pPr>
            <a:endParaRPr lang="en-US" sz="2000" b="1" kern="0" dirty="0">
              <a:solidFill>
                <a:schemeClr val="accent6">
                  <a:lumMod val="75000"/>
                </a:schemeClr>
              </a:solidFill>
              <a:latin typeface="Calibri" panose="020F0502020204030204"/>
              <a:ea typeface="ＭＳ Ｐゴシック" pitchFamily="50" charset="-128"/>
            </a:endParaRPr>
          </a:p>
          <a:p>
            <a:pPr algn="ctr" defTabSz="914423">
              <a:lnSpc>
                <a:spcPct val="95000"/>
              </a:lnSpc>
              <a:defRPr/>
            </a:pPr>
            <a:r>
              <a:rPr lang="en-US" sz="2000" b="1" kern="0" dirty="0">
                <a:solidFill>
                  <a:schemeClr val="accent6">
                    <a:lumMod val="75000"/>
                  </a:schemeClr>
                </a:solidFill>
                <a:latin typeface="Calibri" panose="020F0502020204030204"/>
                <a:ea typeface="ＭＳ Ｐゴシック" pitchFamily="50" charset="-128"/>
              </a:rPr>
              <a:t>Complete 20 Qualifying Years</a:t>
            </a:r>
          </a:p>
        </p:txBody>
      </p:sp>
      <p:pic>
        <p:nvPicPr>
          <p:cNvPr id="26" name="Audio 25">
            <a:hlinkClick r:id="" action="ppaction://media"/>
            <a:extLst>
              <a:ext uri="{FF2B5EF4-FFF2-40B4-BE49-F238E27FC236}">
                <a16:creationId xmlns:a16="http://schemas.microsoft.com/office/drawing/2014/main" id="{DC3DC383-55DD-5DC3-6361-9D3A3AB7F4D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808879651"/>
      </p:ext>
    </p:extLst>
  </p:cSld>
  <p:clrMapOvr>
    <a:masterClrMapping/>
  </p:clrMapOvr>
  <mc:AlternateContent xmlns:mc="http://schemas.openxmlformats.org/markup-compatibility/2006" xmlns:p14="http://schemas.microsoft.com/office/powerpoint/2010/main">
    <mc:Choice Requires="p14">
      <p:transition spd="slow" p14:dur="2000" advTm="171705"/>
    </mc:Choice>
    <mc:Fallback xmlns="">
      <p:transition spd="slow" advTm="171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gray">
          <a:xfrm>
            <a:off x="2711166" y="1425930"/>
            <a:ext cx="6521288" cy="1167905"/>
          </a:xfrm>
          <a:prstGeom prst="roundRect">
            <a:avLst/>
          </a:prstGeom>
          <a:solidFill>
            <a:schemeClr val="accent2">
              <a:lumMod val="75000"/>
            </a:schemeClr>
          </a:solidFill>
          <a:ln w="19050" algn="ctr">
            <a:solidFill>
              <a:schemeClr val="tx2"/>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0000"/>
              </a:lnSpc>
              <a:spcBef>
                <a:spcPts val="200"/>
              </a:spcBef>
              <a:spcAft>
                <a:spcPts val="0"/>
              </a:spcAft>
              <a:buClrTx/>
              <a:buSzPct val="100000"/>
              <a:buFontTx/>
              <a:buNone/>
              <a:tabLst/>
              <a:defRPr/>
            </a:pPr>
            <a:r>
              <a:rPr kumimoji="0" lang="en-US"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a:rPr>
              <a:t>10 U.S. Code § 12731 – </a:t>
            </a:r>
          </a:p>
          <a:p>
            <a:pPr marL="0" marR="0" lvl="0" indent="0" algn="ctr" defTabSz="914400" rtl="0" eaLnBrk="1" fontAlgn="auto" latinLnBrk="0" hangingPunct="1">
              <a:lnSpc>
                <a:spcPct val="100000"/>
              </a:lnSpc>
              <a:spcBef>
                <a:spcPts val="200"/>
              </a:spcBef>
              <a:spcAft>
                <a:spcPts val="0"/>
              </a:spcAft>
              <a:buClrTx/>
              <a:buSzPct val="100000"/>
              <a:buFontTx/>
              <a:buNone/>
              <a:tabLst/>
              <a:defRPr/>
            </a:pPr>
            <a:r>
              <a:rPr kumimoji="0" lang="en-US"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a:rPr>
              <a:t>Age and service requirements</a:t>
            </a:r>
          </a:p>
          <a:p>
            <a:pPr marL="0" marR="0" lvl="0" indent="0" algn="ctr" defTabSz="914400" rtl="0" eaLnBrk="1" fontAlgn="auto" latinLnBrk="0" hangingPunct="1">
              <a:lnSpc>
                <a:spcPct val="100000"/>
              </a:lnSpc>
              <a:spcBef>
                <a:spcPts val="200"/>
              </a:spcBef>
              <a:spcAft>
                <a:spcPts val="0"/>
              </a:spcAft>
              <a:buClrTx/>
              <a:buSzPct val="100000"/>
              <a:buFontTx/>
              <a:buNone/>
              <a:tabLst/>
              <a:defRPr/>
            </a:pPr>
            <a:r>
              <a:rPr lang="en-US" sz="1600" b="1" dirty="0">
                <a:solidFill>
                  <a:srgbClr val="FFFFFF"/>
                </a:solidFill>
                <a:latin typeface="Verdana" panose="020B0604030504040204" pitchFamily="34" charset="0"/>
                <a:ea typeface="Verdana" panose="020B0604030504040204" pitchFamily="34" charset="0"/>
                <a:cs typeface="Arial"/>
              </a:rPr>
              <a:t>Nominally age 60, never earlier than 50</a:t>
            </a:r>
            <a:endParaRPr kumimoji="0" lang="en-US" sz="16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4" name="Rectangle 43"/>
          <p:cNvSpPr/>
          <p:nvPr/>
        </p:nvSpPr>
        <p:spPr>
          <a:xfrm>
            <a:off x="195380" y="2852811"/>
            <a:ext cx="11552860" cy="3970318"/>
          </a:xfrm>
          <a:prstGeom prst="rect">
            <a:avLst/>
          </a:prstGeom>
        </p:spPr>
        <p:txBody>
          <a:bodyPr wrap="square">
            <a:spAutoFit/>
          </a:bodyPr>
          <a:lstStyle/>
          <a:p>
            <a:pPr algn="ctr">
              <a:defRPr/>
            </a:pPr>
            <a:r>
              <a:rPr lang="en-US" sz="2000" b="1" dirty="0">
                <a:solidFill>
                  <a:srgbClr val="C00000"/>
                </a:solidFill>
                <a:latin typeface="Verdana" panose="020B0604030504040204" pitchFamily="34" charset="0"/>
                <a:ea typeface="Verdana" panose="020B0604030504040204" pitchFamily="34" charset="0"/>
              </a:rPr>
              <a:t>20 Qualifying Years </a:t>
            </a:r>
            <a:r>
              <a:rPr lang="en-US" sz="2000" dirty="0">
                <a:latin typeface="Verdana" panose="020B0604030504040204" pitchFamily="34" charset="0"/>
                <a:ea typeface="Verdana" panose="020B0604030504040204" pitchFamily="34" charset="0"/>
              </a:rPr>
              <a:t>except for 15 year medical retirements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u="sng" dirty="0">
              <a:solidFill>
                <a:srgbClr val="000000"/>
              </a:solidFill>
              <a:latin typeface="Verdana" panose="020B0604030504040204" pitchFamily="34" charset="0"/>
              <a:ea typeface="Verdana" panose="020B0604030504040204" pitchFamily="34"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dirty="0">
                <a:solidFill>
                  <a:srgbClr val="000000"/>
                </a:solidFill>
                <a:latin typeface="Verdana" panose="020B0604030504040204" pitchFamily="34" charset="0"/>
                <a:ea typeface="Verdana" panose="020B0604030504040204" pitchFamily="34" charset="0"/>
                <a:cs typeface="Arial"/>
              </a:rPr>
              <a:t>REQUEST</a:t>
            </a:r>
            <a:r>
              <a:rPr lang="en-US" sz="2000" b="1" dirty="0">
                <a:solidFill>
                  <a:srgbClr val="000000"/>
                </a:solidFill>
                <a:latin typeface="Verdana" panose="020B0604030504040204" pitchFamily="34" charset="0"/>
                <a:ea typeface="Verdana" panose="020B0604030504040204" pitchFamily="34" charset="0"/>
                <a:cs typeface="Arial"/>
              </a:rPr>
              <a:t>: Non-Regular Retirement Without Pay (1</a:t>
            </a:r>
            <a:r>
              <a:rPr lang="en-US" sz="2000" b="1" baseline="30000" dirty="0">
                <a:solidFill>
                  <a:srgbClr val="000000"/>
                </a:solidFill>
                <a:latin typeface="Verdana" panose="020B0604030504040204" pitchFamily="34" charset="0"/>
                <a:ea typeface="Verdana" panose="020B0604030504040204" pitchFamily="34" charset="0"/>
                <a:cs typeface="Arial"/>
              </a:rPr>
              <a:t>st</a:t>
            </a:r>
            <a:r>
              <a:rPr lang="en-US" sz="2000" b="1" dirty="0">
                <a:solidFill>
                  <a:srgbClr val="000000"/>
                </a:solidFill>
                <a:latin typeface="Verdana" panose="020B0604030504040204" pitchFamily="34" charset="0"/>
                <a:ea typeface="Verdana" panose="020B0604030504040204" pitchFamily="34" charset="0"/>
                <a:cs typeface="Arial"/>
              </a:rPr>
              <a:t> of Month)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Verdana" panose="020B0604030504040204" pitchFamily="34" charset="0"/>
                <a:ea typeface="Verdana" panose="020B0604030504040204" pitchFamily="34" charset="0"/>
                <a:cs typeface="Arial"/>
              </a:rPr>
              <a:t>= </a:t>
            </a: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a:rPr>
              <a:t>Retirement Awaiting Pay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Verdana" panose="020B0604030504040204" pitchFamily="34" charset="0"/>
                <a:ea typeface="Verdana" panose="020B0604030504040204" pitchFamily="34" charset="0"/>
                <a:cs typeface="Arial"/>
              </a:rPr>
              <a:t>= Transfer Authorization to Retired Reserve Status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a:rPr>
              <a:t>= </a:t>
            </a:r>
            <a:r>
              <a:rPr lang="en-US" sz="2000" dirty="0">
                <a:solidFill>
                  <a:srgbClr val="000000"/>
                </a:solidFill>
                <a:latin typeface="Verdana" panose="020B0604030504040204" pitchFamily="34" charset="0"/>
                <a:ea typeface="Verdana" panose="020B0604030504040204" pitchFamily="34" charset="0"/>
                <a:cs typeface="Arial"/>
              </a:rPr>
              <a:t>Navy Reserve Retiree in the Gray Area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APPLY</a:t>
            </a:r>
            <a:r>
              <a:rPr kumimoji="0" lang="en-US" sz="2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 Non-Regular Retirement With Pay (Nominally 60</a:t>
            </a:r>
            <a:r>
              <a:rPr kumimoji="0" lang="en-US" sz="2000" b="1" i="0" u="none" strike="noStrike" kern="1200" cap="none" spc="0" normalizeH="0" baseline="3000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th</a:t>
            </a:r>
            <a:r>
              <a:rPr kumimoji="0" lang="en-US" sz="2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 Birthday)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 Authorization to Retired Pay Status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 Retired List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rPr>
              <a:t>= Retired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8" name="Title 7">
            <a:extLst>
              <a:ext uri="{FF2B5EF4-FFF2-40B4-BE49-F238E27FC236}">
                <a16:creationId xmlns:a16="http://schemas.microsoft.com/office/drawing/2014/main" id="{E8219139-B0F0-412A-9805-6F48411AB495}"/>
              </a:ext>
            </a:extLst>
          </p:cNvPr>
          <p:cNvSpPr>
            <a:spLocks noGrp="1"/>
          </p:cNvSpPr>
          <p:nvPr>
            <p:ph type="title"/>
          </p:nvPr>
        </p:nvSpPr>
        <p:spPr>
          <a:xfrm>
            <a:off x="82575" y="327182"/>
            <a:ext cx="11964597" cy="774137"/>
          </a:xfrm>
        </p:spPr>
        <p:txBody>
          <a:bodyPr/>
          <a:lstStyle/>
          <a:p>
            <a:r>
              <a:rPr lang="en-US" dirty="0"/>
              <a:t>Non-Regular Retirement</a:t>
            </a:r>
          </a:p>
        </p:txBody>
      </p:sp>
      <p:sp>
        <p:nvSpPr>
          <p:cNvPr id="6" name="TextBox 5">
            <a:extLst>
              <a:ext uri="{FF2B5EF4-FFF2-40B4-BE49-F238E27FC236}">
                <a16:creationId xmlns:a16="http://schemas.microsoft.com/office/drawing/2014/main" id="{A7609DF2-C228-4A15-9E4A-C7CAD46484F5}"/>
              </a:ext>
            </a:extLst>
          </p:cNvPr>
          <p:cNvSpPr txBox="1"/>
          <p:nvPr/>
        </p:nvSpPr>
        <p:spPr>
          <a:xfrm>
            <a:off x="1187165" y="6245923"/>
            <a:ext cx="9817669" cy="4414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panose="020B0604020202020204" pitchFamily="34" charset="0"/>
              </a:rPr>
              <a:t>*Must be A Reserve Component member to retire from the Reserve Component*</a:t>
            </a:r>
          </a:p>
        </p:txBody>
      </p:sp>
      <p:pic>
        <p:nvPicPr>
          <p:cNvPr id="9" name="Audio 8">
            <a:hlinkClick r:id="" action="ppaction://media"/>
            <a:extLst>
              <a:ext uri="{FF2B5EF4-FFF2-40B4-BE49-F238E27FC236}">
                <a16:creationId xmlns:a16="http://schemas.microsoft.com/office/drawing/2014/main" id="{B1ED83CD-11E4-C9AC-E9A2-29757E6CBE4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67378557"/>
      </p:ext>
    </p:extLst>
  </p:cSld>
  <p:clrMapOvr>
    <a:masterClrMapping/>
  </p:clrMapOvr>
  <mc:AlternateContent xmlns:mc="http://schemas.openxmlformats.org/markup-compatibility/2006" xmlns:p14="http://schemas.microsoft.com/office/powerpoint/2010/main">
    <mc:Choice Requires="p14">
      <p:transition p14:dur="0" advTm="122786"/>
    </mc:Choice>
    <mc:Fallback xmlns="">
      <p:transition advTm="12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95380" y="1567109"/>
            <a:ext cx="11552860" cy="4847481"/>
          </a:xfrm>
          <a:prstGeom prst="rect">
            <a:avLst/>
          </a:prstGeom>
        </p:spPr>
        <p:txBody>
          <a:bodyPr wrap="square">
            <a:spAutoFit/>
          </a:bodyPr>
          <a:lstStyle/>
          <a:p>
            <a:r>
              <a:rPr lang="en-US" sz="1700" b="1" dirty="0">
                <a:latin typeface="Verdana" panose="020B0604030504040204" pitchFamily="34" charset="0"/>
                <a:ea typeface="Verdana" panose="020B0604030504040204" pitchFamily="34" charset="0"/>
              </a:rPr>
              <a:t>Title 10 U.S.C. Chapter 1223 - Retired Pay For Non-regular Service</a:t>
            </a:r>
          </a:p>
          <a:p>
            <a:r>
              <a:rPr lang="en-US" sz="1400" dirty="0">
                <a:latin typeface="Verdana" panose="020B0604030504040204" pitchFamily="34" charset="0"/>
                <a:ea typeface="Verdana" panose="020B0604030504040204" pitchFamily="34" charset="0"/>
              </a:rPr>
              <a:t>Several sections; Covers age and service requirements toward retirement, retired pay, computation of service, special cases, selection boards, promotions</a:t>
            </a:r>
          </a:p>
          <a:p>
            <a:pPr algn="l"/>
            <a:r>
              <a:rPr lang="en-US" sz="1700" b="1" dirty="0">
                <a:latin typeface="Verdana" panose="020B0604030504040204" pitchFamily="34" charset="0"/>
                <a:ea typeface="Verdana" panose="020B0604030504040204" pitchFamily="34" charset="0"/>
              </a:rPr>
              <a:t>OPNAV INSTRUCTION 1820.1B - Voluntary Retirement Of Members Of The Navy Reserve </a:t>
            </a:r>
          </a:p>
          <a:p>
            <a:pPr algn="l"/>
            <a:r>
              <a:rPr lang="en-US" sz="1700" b="1" dirty="0">
                <a:latin typeface="Verdana" panose="020B0604030504040204" pitchFamily="34" charset="0"/>
                <a:ea typeface="Verdana" panose="020B0604030504040204" pitchFamily="34" charset="0"/>
              </a:rPr>
              <a:t>Not On The Active Duty List (Including Navy Reservists On Active Duty In Full Time Support)</a:t>
            </a:r>
          </a:p>
          <a:p>
            <a:pPr marL="742969" lvl="1" indent="-285757">
              <a:buFont typeface="Arial" panose="020B0604020202020204" pitchFamily="34" charset="0"/>
              <a:buChar char="•"/>
            </a:pPr>
            <a:r>
              <a:rPr lang="en-US" sz="1400" dirty="0">
                <a:latin typeface="Verdana" panose="020B0604030504040204" pitchFamily="34" charset="0"/>
                <a:ea typeface="Verdana" panose="020B0604030504040204" pitchFamily="34" charset="0"/>
              </a:rPr>
              <a:t>Provides policy governing voluntary retirement of inactive duty officers and enlisted members serving in the Navy Reserve and those Navy Reservists on active duty in the fulltime support (FTS) program.</a:t>
            </a:r>
          </a:p>
          <a:p>
            <a:pPr algn="l"/>
            <a:r>
              <a:rPr lang="en-US" sz="1700" b="1" dirty="0">
                <a:latin typeface="Verdana" panose="020B0604030504040204" pitchFamily="34" charset="0"/>
                <a:ea typeface="Verdana" panose="020B0604030504040204" pitchFamily="34" charset="0"/>
              </a:rPr>
              <a:t>BUPERSINST 1001.39F - Administrative Procedures For Navy Reservists</a:t>
            </a:r>
          </a:p>
          <a:p>
            <a:pPr marL="742969" lvl="1" indent="-285757">
              <a:buFont typeface="Arial" panose="020B0604020202020204" pitchFamily="34" charset="0"/>
              <a:buChar char="•"/>
            </a:pPr>
            <a:r>
              <a:rPr lang="en-US" sz="1400" dirty="0">
                <a:latin typeface="Verdana" panose="020B0604030504040204" pitchFamily="34" charset="0"/>
                <a:ea typeface="Verdana" panose="020B0604030504040204" pitchFamily="34" charset="0"/>
              </a:rPr>
              <a:t>CHAPTER 11: PARTICIPATION REQUIREMENTS</a:t>
            </a:r>
          </a:p>
          <a:p>
            <a:pPr marL="1200180" lvl="2" indent="-285757">
              <a:buFont typeface="Arial" panose="020B0604020202020204" pitchFamily="34" charset="0"/>
              <a:buChar char="•"/>
            </a:pPr>
            <a:r>
              <a:rPr lang="en-US" sz="1200" dirty="0">
                <a:latin typeface="Verdana" panose="020B0604030504040204" pitchFamily="34" charset="0"/>
                <a:ea typeface="Verdana" panose="020B0604030504040204" pitchFamily="34" charset="0"/>
              </a:rPr>
              <a:t>Identifies Navy Reserve Training and Retirement Categories (TRC) and sets forth requirements for members participating in the Navy Reserve.  Participation requirements for Navy Reserve members are determined by the TRC to which they are assigned.</a:t>
            </a:r>
          </a:p>
          <a:p>
            <a:pPr marL="742969" lvl="1" indent="-285757">
              <a:buFont typeface="Arial" panose="020B0604020202020204" pitchFamily="34" charset="0"/>
              <a:buChar char="•"/>
            </a:pPr>
            <a:r>
              <a:rPr lang="en-US" sz="1400" dirty="0">
                <a:latin typeface="Verdana" panose="020B0604030504040204" pitchFamily="34" charset="0"/>
                <a:ea typeface="Verdana" panose="020B0604030504040204" pitchFamily="34" charset="0"/>
              </a:rPr>
              <a:t>CHAPTER 20: RETIREMENT</a:t>
            </a:r>
          </a:p>
          <a:p>
            <a:pPr marL="1200180" lvl="2" indent="-285757">
              <a:buFont typeface="Arial" panose="020B0604020202020204" pitchFamily="34" charset="0"/>
              <a:buChar char="•"/>
            </a:pPr>
            <a:r>
              <a:rPr lang="en-US" sz="1200" dirty="0">
                <a:latin typeface="Verdana" panose="020B0604030504040204" pitchFamily="34" charset="0"/>
                <a:ea typeface="Verdana" panose="020B0604030504040204" pitchFamily="34" charset="0"/>
              </a:rPr>
              <a:t>Defines the categories in the Retired Reserve and outlines who is eligible for transfer to the Reserve Retired List.  This chapter outlines the reserve service requirements to qualify for non-regular retirement and the criteria for establishing the service requirement for a satisfactory year of service for non-regular service retirement.  There are more specific guidelines pertaining to anniversary years, crediting service for partial years, NROTC service, active / inactive service and recording service credit.</a:t>
            </a:r>
            <a:endParaRPr lang="en-US" sz="2000" dirty="0">
              <a:latin typeface="Verdana" panose="020B0604030504040204" pitchFamily="34" charset="0"/>
              <a:ea typeface="Verdana" panose="020B0604030504040204" pitchFamily="34" charset="0"/>
            </a:endParaRPr>
          </a:p>
          <a:p>
            <a:r>
              <a:rPr lang="en-US" b="1" dirty="0">
                <a:solidFill>
                  <a:srgbClr val="000000"/>
                </a:solidFill>
                <a:latin typeface="Verdana" panose="020B0604030504040204" pitchFamily="34" charset="0"/>
                <a:ea typeface="Verdana" panose="020B0604030504040204" pitchFamily="34" charset="0"/>
              </a:rPr>
              <a:t>MILPERSMAN 1001-150 - Navy Reserve Participation Requirements</a:t>
            </a:r>
          </a:p>
          <a:p>
            <a:r>
              <a:rPr lang="en-US" b="1" dirty="0">
                <a:solidFill>
                  <a:srgbClr val="000000"/>
                </a:solidFill>
                <a:latin typeface="Verdana" panose="020B0604030504040204" pitchFamily="34" charset="0"/>
                <a:ea typeface="Verdana" panose="020B0604030504040204" pitchFamily="34" charset="0"/>
              </a:rPr>
              <a:t>MILPERSMAN 1820-020/030 – Non-regular Reserve Retirement Without/With Pay – Qualification, Procedures, Submissions, And Processing</a:t>
            </a:r>
            <a:r>
              <a:rPr lang="en-US" dirty="0">
                <a:solidFill>
                  <a:srgbClr val="000000"/>
                </a:solidFill>
                <a:latin typeface="Verdana" panose="020B0604030504040204" pitchFamily="34" charset="0"/>
                <a:ea typeface="Verdana" panose="020B0604030504040204" pitchFamily="34" charset="0"/>
              </a:rPr>
              <a:t> </a:t>
            </a:r>
          </a:p>
          <a:p>
            <a:pPr marL="742969" lvl="1" indent="-285757">
              <a:buFont typeface="Arial" panose="020B0604020202020204" pitchFamily="34" charset="0"/>
              <a:buChar char="•"/>
            </a:pPr>
            <a:r>
              <a:rPr lang="en-US" sz="1400" dirty="0">
                <a:latin typeface="Verdana" panose="020B0604030504040204" pitchFamily="34" charset="0"/>
                <a:ea typeface="Verdana" panose="020B0604030504040204" pitchFamily="34" charset="0"/>
              </a:rPr>
              <a:t>Provides eligibility requirements and procedures for both these major Non-Regular (Reserve) retirement milestones</a:t>
            </a:r>
          </a:p>
          <a:p>
            <a:pPr algn="l"/>
            <a:r>
              <a:rPr lang="en-US" sz="1700" b="1" dirty="0">
                <a:latin typeface="Verdana" panose="020B0604030504040204" pitchFamily="34" charset="0"/>
                <a:ea typeface="Verdana" panose="020B0604030504040204" pitchFamily="34" charset="0"/>
              </a:rPr>
              <a:t>RESPERSMAN 1900-010, Personnel Loss Transactions</a:t>
            </a:r>
          </a:p>
        </p:txBody>
      </p:sp>
      <p:sp>
        <p:nvSpPr>
          <p:cNvPr id="3" name="Title 2">
            <a:extLst>
              <a:ext uri="{FF2B5EF4-FFF2-40B4-BE49-F238E27FC236}">
                <a16:creationId xmlns:a16="http://schemas.microsoft.com/office/drawing/2014/main" id="{8C90FC76-9804-48AC-ACC7-EE3C06148A4C}"/>
              </a:ext>
            </a:extLst>
          </p:cNvPr>
          <p:cNvSpPr>
            <a:spLocks noGrp="1"/>
          </p:cNvSpPr>
          <p:nvPr>
            <p:ph type="title"/>
          </p:nvPr>
        </p:nvSpPr>
        <p:spPr/>
        <p:txBody>
          <a:bodyPr/>
          <a:lstStyle/>
          <a:p>
            <a:r>
              <a:rPr lang="en-US"/>
              <a:t>Laws, Instructions, &amp; Manuals</a:t>
            </a:r>
          </a:p>
        </p:txBody>
      </p:sp>
      <p:pic>
        <p:nvPicPr>
          <p:cNvPr id="10" name="Audio 9">
            <a:hlinkClick r:id="" action="ppaction://media"/>
            <a:extLst>
              <a:ext uri="{FF2B5EF4-FFF2-40B4-BE49-F238E27FC236}">
                <a16:creationId xmlns:a16="http://schemas.microsoft.com/office/drawing/2014/main" id="{5FDFF8B3-CDC5-5AA9-ED08-A3920A12DA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426863480"/>
      </p:ext>
    </p:extLst>
  </p:cSld>
  <p:clrMapOvr>
    <a:masterClrMapping/>
  </p:clrMapOvr>
  <mc:AlternateContent xmlns:mc="http://schemas.openxmlformats.org/markup-compatibility/2006" xmlns:p14="http://schemas.microsoft.com/office/powerpoint/2010/main">
    <mc:Choice Requires="p14">
      <p:transition p14:dur="0" advTm="25261"/>
    </mc:Choice>
    <mc:Fallback xmlns="">
      <p:transition advTm="25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59E4A-8032-4CB5-ABAD-18CC1B2E9419}"/>
              </a:ext>
            </a:extLst>
          </p:cNvPr>
          <p:cNvSpPr>
            <a:spLocks noGrp="1"/>
          </p:cNvSpPr>
          <p:nvPr>
            <p:ph sz="quarter" idx="10"/>
          </p:nvPr>
        </p:nvSpPr>
        <p:spPr>
          <a:xfrm>
            <a:off x="426725" y="1665290"/>
            <a:ext cx="11338558" cy="4716463"/>
          </a:xfrm>
        </p:spPr>
        <p:txBody>
          <a:bodyPr/>
          <a:lstStyle/>
          <a:p>
            <a:r>
              <a:rPr lang="en-US" b="1" dirty="0"/>
              <a:t>Legacy</a:t>
            </a:r>
            <a:r>
              <a:rPr lang="en-US" dirty="0"/>
              <a:t>: Serving before Jan. 1, 2018</a:t>
            </a:r>
          </a:p>
          <a:p>
            <a:pPr marL="736607" lvl="2" indent="-457200">
              <a:buFont typeface="Arial" panose="020B0604020202020204" pitchFamily="34" charset="0"/>
              <a:buChar char="•"/>
            </a:pPr>
            <a:r>
              <a:rPr lang="en-US" dirty="0"/>
              <a:t>Must opt in to BRS </a:t>
            </a:r>
          </a:p>
          <a:p>
            <a:endParaRPr lang="en-US" dirty="0"/>
          </a:p>
          <a:p>
            <a:r>
              <a:rPr lang="en-US" dirty="0"/>
              <a:t>Serving as of Dec. 31, 2017 – may have opted in to BRS</a:t>
            </a:r>
          </a:p>
          <a:p>
            <a:pPr marL="584204" lvl="1" indent="-457200">
              <a:buFont typeface="Wingdings" panose="05000000000000000000" pitchFamily="2" charset="2"/>
              <a:buChar char="v"/>
            </a:pPr>
            <a:r>
              <a:rPr lang="en-US" dirty="0"/>
              <a:t>Active-duty members with &lt;12 years or </a:t>
            </a:r>
          </a:p>
          <a:p>
            <a:pPr marL="584204" lvl="1" indent="-457200">
              <a:buFont typeface="Wingdings" panose="05000000000000000000" pitchFamily="2" charset="2"/>
              <a:buChar char="v"/>
            </a:pPr>
            <a:r>
              <a:rPr lang="en-US" dirty="0">
                <a:solidFill>
                  <a:srgbClr val="C00000"/>
                </a:solidFill>
              </a:rPr>
              <a:t>National Guard &amp; Reserve with &lt;4,320 retirement points </a:t>
            </a:r>
            <a:endParaRPr lang="en-US" dirty="0"/>
          </a:p>
          <a:p>
            <a:endParaRPr lang="en-US" b="1" dirty="0"/>
          </a:p>
          <a:p>
            <a:r>
              <a:rPr lang="en-US" b="1" dirty="0"/>
              <a:t>Blended Retirement System</a:t>
            </a:r>
            <a:r>
              <a:rPr lang="en-US" dirty="0"/>
              <a:t>: Enter &gt;=Jan. 1, 2018</a:t>
            </a:r>
          </a:p>
          <a:p>
            <a:pPr marL="736607" lvl="2" indent="-457200">
              <a:buFont typeface="Arial" panose="020B0604020202020204" pitchFamily="34" charset="0"/>
              <a:buChar char="•"/>
            </a:pPr>
            <a:r>
              <a:rPr lang="en-US" dirty="0"/>
              <a:t>Automatically enrolled in BRS</a:t>
            </a:r>
          </a:p>
          <a:p>
            <a:pPr marL="736607" lvl="2" indent="-457200">
              <a:buFont typeface="Arial" panose="020B0604020202020204" pitchFamily="34" charset="0"/>
              <a:buChar char="•"/>
            </a:pPr>
            <a:r>
              <a:rPr lang="en-US" dirty="0"/>
              <a:t>Service Percent Multiplier = .02 vice .025 </a:t>
            </a:r>
          </a:p>
          <a:p>
            <a:pPr marL="736607" lvl="2" indent="-45720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AB699E63-C9CC-4CB8-9E53-E47647717DCF}"/>
              </a:ext>
            </a:extLst>
          </p:cNvPr>
          <p:cNvSpPr/>
          <p:nvPr/>
        </p:nvSpPr>
        <p:spPr bwMode="auto">
          <a:xfrm>
            <a:off x="361382" y="3105705"/>
            <a:ext cx="11353800" cy="1574380"/>
          </a:xfrm>
          <a:prstGeom prst="rect">
            <a:avLst/>
          </a:prstGeom>
          <a:noFill/>
          <a:ln w="19050" cap="flat" cmpd="sng" algn="ctr">
            <a:solidFill>
              <a:srgbClr val="C00000"/>
            </a:solidFill>
            <a:prstDash val="sysDash"/>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1019175" rtl="0" eaLnBrk="1" fontAlgn="ctr" latinLnBrk="0" hangingPunct="1">
              <a:lnSpc>
                <a:spcPct val="100000"/>
              </a:lnSpc>
              <a:spcBef>
                <a:spcPct val="0"/>
              </a:spcBef>
              <a:spcAft>
                <a:spcPct val="0"/>
              </a:spcAft>
              <a:buClrTx/>
              <a:buSzTx/>
              <a:buFontTx/>
              <a:buChar char="•"/>
              <a:tabLst>
                <a:tab pos="-509588" algn="l"/>
              </a:tabLst>
            </a:pPr>
            <a:endParaRPr kumimoji="0" lang="en-US" sz="1600" b="0" i="0" u="none" strike="noStrike" cap="none" normalizeH="0" baseline="0">
              <a:ln>
                <a:noFill/>
              </a:ln>
              <a:solidFill>
                <a:schemeClr val="tx1"/>
              </a:solidFill>
              <a:effectLst/>
              <a:latin typeface="Arial" charset="0"/>
              <a:cs typeface="Times New Roman" pitchFamily="18" charset="0"/>
            </a:endParaRPr>
          </a:p>
        </p:txBody>
      </p:sp>
      <p:sp>
        <p:nvSpPr>
          <p:cNvPr id="6" name="Title 5">
            <a:extLst>
              <a:ext uri="{FF2B5EF4-FFF2-40B4-BE49-F238E27FC236}">
                <a16:creationId xmlns:a16="http://schemas.microsoft.com/office/drawing/2014/main" id="{FE2D9918-7828-4079-A2D2-6E8A2B22B8E9}"/>
              </a:ext>
            </a:extLst>
          </p:cNvPr>
          <p:cNvSpPr>
            <a:spLocks noGrp="1"/>
          </p:cNvSpPr>
          <p:nvPr>
            <p:ph type="title"/>
          </p:nvPr>
        </p:nvSpPr>
        <p:spPr/>
        <p:txBody>
          <a:bodyPr/>
          <a:lstStyle/>
          <a:p>
            <a:r>
              <a:rPr lang="en-US" dirty="0"/>
              <a:t>Retirement Systems</a:t>
            </a:r>
          </a:p>
        </p:txBody>
      </p:sp>
      <p:sp>
        <p:nvSpPr>
          <p:cNvPr id="5" name="TextBox 4">
            <a:extLst>
              <a:ext uri="{FF2B5EF4-FFF2-40B4-BE49-F238E27FC236}">
                <a16:creationId xmlns:a16="http://schemas.microsoft.com/office/drawing/2014/main" id="{85FD56A3-BFF4-4BE1-B919-484E7DBC1FD6}"/>
              </a:ext>
            </a:extLst>
          </p:cNvPr>
          <p:cNvSpPr txBox="1"/>
          <p:nvPr/>
        </p:nvSpPr>
        <p:spPr>
          <a:xfrm>
            <a:off x="11593002" y="6512118"/>
            <a:ext cx="598998" cy="369332"/>
          </a:xfrm>
          <a:prstGeom prst="rect">
            <a:avLst/>
          </a:prstGeom>
          <a:noFill/>
        </p:spPr>
        <p:txBody>
          <a:bodyPr wrap="square" rtlCol="0">
            <a:spAutoFit/>
          </a:bodyPr>
          <a:lstStyle/>
          <a:p>
            <a:pPr algn="ctr"/>
            <a:r>
              <a:rPr lang="en-US" dirty="0"/>
              <a:t>20</a:t>
            </a:r>
          </a:p>
        </p:txBody>
      </p:sp>
      <p:pic>
        <p:nvPicPr>
          <p:cNvPr id="9" name="Audio 8">
            <a:hlinkClick r:id="" action="ppaction://media"/>
            <a:extLst>
              <a:ext uri="{FF2B5EF4-FFF2-40B4-BE49-F238E27FC236}">
                <a16:creationId xmlns:a16="http://schemas.microsoft.com/office/drawing/2014/main" id="{B052BF6F-228E-AB86-4D25-BBB20049A49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743562807"/>
      </p:ext>
    </p:extLst>
  </p:cSld>
  <p:clrMapOvr>
    <a:masterClrMapping/>
  </p:clrMapOvr>
  <p:transition advTm="1363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59E4A-8032-4CB5-ABAD-18CC1B2E9419}"/>
              </a:ext>
            </a:extLst>
          </p:cNvPr>
          <p:cNvSpPr>
            <a:spLocks noGrp="1"/>
          </p:cNvSpPr>
          <p:nvPr>
            <p:ph sz="quarter" idx="10"/>
          </p:nvPr>
        </p:nvSpPr>
        <p:spPr/>
        <p:txBody>
          <a:bodyPr/>
          <a:lstStyle/>
          <a:p>
            <a:r>
              <a:rPr lang="en-US" b="1" dirty="0"/>
              <a:t>Final Pay </a:t>
            </a:r>
            <a:r>
              <a:rPr lang="en-US" sz="2000" dirty="0">
                <a:cs typeface="Arial" panose="020B0604020202020204" pitchFamily="34" charset="0"/>
              </a:rPr>
              <a:t>(DIEMS* &lt;8 September 1980)</a:t>
            </a:r>
          </a:p>
          <a:p>
            <a:pPr marL="736607" lvl="2" indent="-457200">
              <a:buFont typeface="Arial" panose="020B0604020202020204" pitchFamily="34" charset="0"/>
              <a:buChar char="•"/>
            </a:pPr>
            <a:r>
              <a:rPr lang="en-US" dirty="0"/>
              <a:t>Primary retirement plan for Reserve members with initial date of entry into service prior to September 8, 1980</a:t>
            </a:r>
          </a:p>
          <a:p>
            <a:endParaRPr lang="en-US" sz="2000" b="1" u="sng" dirty="0">
              <a:cs typeface="Arial" panose="020B0604020202020204" pitchFamily="34" charset="0"/>
            </a:endParaRPr>
          </a:p>
          <a:p>
            <a:pPr algn="ctr"/>
            <a:r>
              <a:rPr lang="en-US" dirty="0">
                <a:solidFill>
                  <a:srgbClr val="C00000"/>
                </a:solidFill>
              </a:rPr>
              <a:t>Reference the fiscal year Active Duty Pay Tables, relevant to the date eligible for Retired Pay.</a:t>
            </a:r>
          </a:p>
          <a:p>
            <a:endParaRPr lang="en-US" b="1" dirty="0"/>
          </a:p>
          <a:p>
            <a:r>
              <a:rPr lang="en-US" b="1" dirty="0"/>
              <a:t>High-36 (aka High-3)  </a:t>
            </a:r>
            <a:r>
              <a:rPr lang="en-US" sz="2000" dirty="0">
                <a:cs typeface="Arial" panose="020B0604020202020204" pitchFamily="34" charset="0"/>
              </a:rPr>
              <a:t>(</a:t>
            </a:r>
            <a:r>
              <a:rPr lang="en-US" sz="2000" b="1" dirty="0">
                <a:cs typeface="Arial" panose="020B0604020202020204" pitchFamily="34" charset="0"/>
              </a:rPr>
              <a:t>DIEMS</a:t>
            </a:r>
            <a:r>
              <a:rPr lang="en-US" sz="2000" dirty="0">
                <a:cs typeface="Arial" panose="020B0604020202020204" pitchFamily="34" charset="0"/>
              </a:rPr>
              <a:t>*</a:t>
            </a:r>
            <a:r>
              <a:rPr lang="en-US" sz="2000" b="1" dirty="0">
                <a:cs typeface="Arial" panose="020B0604020202020204" pitchFamily="34" charset="0"/>
              </a:rPr>
              <a:t> &gt;=8 September 1980</a:t>
            </a:r>
            <a:r>
              <a:rPr lang="en-US" sz="2000" dirty="0">
                <a:cs typeface="Arial" panose="020B0604020202020204" pitchFamily="34" charset="0"/>
              </a:rPr>
              <a:t>)</a:t>
            </a:r>
            <a:endParaRPr lang="en-US" sz="2000" b="1" dirty="0">
              <a:cs typeface="Arial" panose="020B0604020202020204" pitchFamily="34" charset="0"/>
            </a:endParaRPr>
          </a:p>
          <a:p>
            <a:pPr marL="736607" marR="0" lvl="2" indent="-457200" latinLnBrk="0">
              <a:lnSpc>
                <a:spcPct val="100000"/>
              </a:lnSpc>
              <a:buClrTx/>
              <a:buSzTx/>
              <a:buFont typeface="Arial" panose="020B0604020202020204" pitchFamily="34" charset="0"/>
              <a:buChar char="•"/>
              <a:defRPr/>
            </a:pPr>
            <a:r>
              <a:rPr lang="en-US" dirty="0"/>
              <a:t>Add the base pay commensurate with rank and longevity for each of the 36 preceding months prior to drawing retired pay, and divide that by 36 to get an average pay rate for the final 3 years.”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cs typeface="Arial" panose="020B0604020202020204" pitchFamily="34" charset="0"/>
              </a:rPr>
              <a:t>*Date of Initial Entry to Military Service</a:t>
            </a:r>
          </a:p>
        </p:txBody>
      </p:sp>
      <p:sp>
        <p:nvSpPr>
          <p:cNvPr id="4" name="Rectangle 3">
            <a:extLst>
              <a:ext uri="{FF2B5EF4-FFF2-40B4-BE49-F238E27FC236}">
                <a16:creationId xmlns:a16="http://schemas.microsoft.com/office/drawing/2014/main" id="{AB699E63-C9CC-4CB8-9E53-E47647717DCF}"/>
              </a:ext>
            </a:extLst>
          </p:cNvPr>
          <p:cNvSpPr/>
          <p:nvPr/>
        </p:nvSpPr>
        <p:spPr bwMode="auto">
          <a:xfrm>
            <a:off x="361382" y="1655662"/>
            <a:ext cx="11353800" cy="1431255"/>
          </a:xfrm>
          <a:prstGeom prst="rect">
            <a:avLst/>
          </a:prstGeom>
          <a:noFill/>
          <a:ln w="19050" cap="flat" cmpd="sng" algn="ctr">
            <a:solidFill>
              <a:srgbClr val="C00000"/>
            </a:solidFill>
            <a:prstDash val="sysDash"/>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1019175" rtl="0" eaLnBrk="1" fontAlgn="ctr" latinLnBrk="0" hangingPunct="1">
              <a:lnSpc>
                <a:spcPct val="100000"/>
              </a:lnSpc>
              <a:spcBef>
                <a:spcPct val="0"/>
              </a:spcBef>
              <a:spcAft>
                <a:spcPct val="0"/>
              </a:spcAft>
              <a:buClrTx/>
              <a:buSzTx/>
              <a:buFontTx/>
              <a:buChar char="•"/>
              <a:tabLst>
                <a:tab pos="-509588" algn="l"/>
              </a:tabLst>
            </a:pPr>
            <a:endParaRPr kumimoji="0" lang="en-US" sz="1600" b="0" i="0" u="none" strike="noStrike" cap="none" normalizeH="0" baseline="0">
              <a:ln>
                <a:noFill/>
              </a:ln>
              <a:solidFill>
                <a:schemeClr val="tx1"/>
              </a:solidFill>
              <a:effectLst/>
              <a:latin typeface="Arial" charset="0"/>
              <a:cs typeface="Times New Roman" pitchFamily="18" charset="0"/>
            </a:endParaRPr>
          </a:p>
        </p:txBody>
      </p:sp>
      <p:sp>
        <p:nvSpPr>
          <p:cNvPr id="6" name="Title 5">
            <a:extLst>
              <a:ext uri="{FF2B5EF4-FFF2-40B4-BE49-F238E27FC236}">
                <a16:creationId xmlns:a16="http://schemas.microsoft.com/office/drawing/2014/main" id="{FE2D9918-7828-4079-A2D2-6E8A2B22B8E9}"/>
              </a:ext>
            </a:extLst>
          </p:cNvPr>
          <p:cNvSpPr>
            <a:spLocks noGrp="1"/>
          </p:cNvSpPr>
          <p:nvPr>
            <p:ph type="title"/>
          </p:nvPr>
        </p:nvSpPr>
        <p:spPr/>
        <p:txBody>
          <a:bodyPr/>
          <a:lstStyle/>
          <a:p>
            <a:r>
              <a:rPr lang="en-US" dirty="0"/>
              <a:t>Retirement Pay Plans</a:t>
            </a:r>
          </a:p>
        </p:txBody>
      </p:sp>
      <p:sp>
        <p:nvSpPr>
          <p:cNvPr id="5" name="TextBox 4">
            <a:extLst>
              <a:ext uri="{FF2B5EF4-FFF2-40B4-BE49-F238E27FC236}">
                <a16:creationId xmlns:a16="http://schemas.microsoft.com/office/drawing/2014/main" id="{85FD56A3-BFF4-4BE1-B919-484E7DBC1FD6}"/>
              </a:ext>
            </a:extLst>
          </p:cNvPr>
          <p:cNvSpPr txBox="1"/>
          <p:nvPr/>
        </p:nvSpPr>
        <p:spPr>
          <a:xfrm>
            <a:off x="11593002" y="6512118"/>
            <a:ext cx="598998" cy="369332"/>
          </a:xfrm>
          <a:prstGeom prst="rect">
            <a:avLst/>
          </a:prstGeom>
          <a:noFill/>
        </p:spPr>
        <p:txBody>
          <a:bodyPr wrap="square" rtlCol="0">
            <a:spAutoFit/>
          </a:bodyPr>
          <a:lstStyle/>
          <a:p>
            <a:pPr algn="ctr"/>
            <a:r>
              <a:rPr lang="en-US" dirty="0"/>
              <a:t>20</a:t>
            </a:r>
          </a:p>
        </p:txBody>
      </p:sp>
      <p:sp>
        <p:nvSpPr>
          <p:cNvPr id="7" name="Rectangle 6">
            <a:extLst>
              <a:ext uri="{FF2B5EF4-FFF2-40B4-BE49-F238E27FC236}">
                <a16:creationId xmlns:a16="http://schemas.microsoft.com/office/drawing/2014/main" id="{21C0C0C2-3273-430F-A02A-4D330ACBC414}"/>
              </a:ext>
            </a:extLst>
          </p:cNvPr>
          <p:cNvSpPr/>
          <p:nvPr/>
        </p:nvSpPr>
        <p:spPr bwMode="auto">
          <a:xfrm>
            <a:off x="361382" y="4751097"/>
            <a:ext cx="11353800" cy="1731818"/>
          </a:xfrm>
          <a:prstGeom prst="rect">
            <a:avLst/>
          </a:prstGeom>
          <a:noFill/>
          <a:ln w="19050" cap="flat" cmpd="sng" algn="ctr">
            <a:solidFill>
              <a:srgbClr val="C00000"/>
            </a:solidFill>
            <a:prstDash val="sysDash"/>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1019175" rtl="0" eaLnBrk="1" fontAlgn="ctr" latinLnBrk="0" hangingPunct="1">
              <a:lnSpc>
                <a:spcPct val="100000"/>
              </a:lnSpc>
              <a:spcBef>
                <a:spcPct val="0"/>
              </a:spcBef>
              <a:spcAft>
                <a:spcPct val="0"/>
              </a:spcAft>
              <a:buClrTx/>
              <a:buSzTx/>
              <a:buFontTx/>
              <a:buChar char="•"/>
              <a:tabLst>
                <a:tab pos="-509588" algn="l"/>
              </a:tabLst>
            </a:pPr>
            <a:endParaRPr kumimoji="0" lang="en-US" sz="1600" b="0" i="0" u="none" strike="noStrike" cap="none" normalizeH="0" baseline="0">
              <a:ln>
                <a:noFill/>
              </a:ln>
              <a:solidFill>
                <a:schemeClr val="tx1"/>
              </a:solidFill>
              <a:effectLst/>
              <a:latin typeface="Arial" charset="0"/>
              <a:cs typeface="Times New Roman" pitchFamily="18" charset="0"/>
            </a:endParaRPr>
          </a:p>
        </p:txBody>
      </p:sp>
      <p:pic>
        <p:nvPicPr>
          <p:cNvPr id="10" name="Audio 9">
            <a:hlinkClick r:id="" action="ppaction://media"/>
            <a:extLst>
              <a:ext uri="{FF2B5EF4-FFF2-40B4-BE49-F238E27FC236}">
                <a16:creationId xmlns:a16="http://schemas.microsoft.com/office/drawing/2014/main" id="{B6279273-4C83-AF2E-656C-4E8CD0B50B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69819613"/>
      </p:ext>
    </p:extLst>
  </p:cSld>
  <p:clrMapOvr>
    <a:masterClrMapping/>
  </p:clrMapOvr>
  <p:transition advTm="2156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99E0EDE-627A-43AF-A9F5-76CD7DA2EA46}"/>
              </a:ext>
            </a:extLst>
          </p:cNvPr>
          <p:cNvSpPr>
            <a:spLocks noGrp="1"/>
          </p:cNvSpPr>
          <p:nvPr>
            <p:ph type="title"/>
          </p:nvPr>
        </p:nvSpPr>
        <p:spPr/>
        <p:txBody>
          <a:bodyPr/>
          <a:lstStyle/>
          <a:p>
            <a:r>
              <a:rPr lang="en-US" dirty="0"/>
              <a:t>Reserve Retirement Points</a:t>
            </a:r>
          </a:p>
        </p:txBody>
      </p:sp>
      <p:sp>
        <p:nvSpPr>
          <p:cNvPr id="3" name="Rounded Rectangle 14">
            <a:extLst>
              <a:ext uri="{FF2B5EF4-FFF2-40B4-BE49-F238E27FC236}">
                <a16:creationId xmlns:a16="http://schemas.microsoft.com/office/drawing/2014/main" id="{C7FA2046-0FA6-4CA1-B982-8BCE22C8D724}"/>
              </a:ext>
            </a:extLst>
          </p:cNvPr>
          <p:cNvSpPr/>
          <p:nvPr/>
        </p:nvSpPr>
        <p:spPr bwMode="gray">
          <a:xfrm>
            <a:off x="3908572" y="6175674"/>
            <a:ext cx="4259415" cy="502920"/>
          </a:xfrm>
          <a:prstGeom prst="roundRect">
            <a:avLst/>
          </a:prstGeom>
          <a:solidFill>
            <a:srgbClr val="92D050"/>
          </a:solidFill>
          <a:ln w="19050" algn="ctr">
            <a:solidFill>
              <a:schemeClr val="tx2"/>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0000"/>
              </a:lnSpc>
              <a:spcBef>
                <a:spcPts val="200"/>
              </a:spcBef>
              <a:spcAft>
                <a:spcPts val="0"/>
              </a:spcAft>
              <a:buClrTx/>
              <a:buSzPct val="100000"/>
              <a:buFontTx/>
              <a:buNone/>
              <a:tabLst/>
              <a:defRPr/>
            </a:pPr>
            <a:r>
              <a:rPr kumimoji="0" lang="en-US" sz="2400" b="1" i="1"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P</a:t>
            </a:r>
            <a:r>
              <a:rPr kumimoji="0" lang="en-US" sz="2400" b="1" i="1"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/360*.025*</a:t>
            </a:r>
            <a:r>
              <a:rPr kumimoji="0" lang="en-US" sz="2400" b="1" i="1" u="none" strike="noStrike" kern="1200" cap="none" spc="0" normalizeH="0" baseline="0" noProof="0" dirty="0">
                <a:ln>
                  <a:noFill/>
                </a:ln>
                <a:solidFill>
                  <a:srgbClr val="3C8A2E"/>
                </a:solidFill>
                <a:effectLst/>
                <a:uLnTx/>
                <a:uFillTx/>
                <a:latin typeface="Verdana" panose="020B0604030504040204" pitchFamily="34" charset="0"/>
                <a:ea typeface="Verdana" panose="020B0604030504040204" pitchFamily="34" charset="0"/>
                <a:cs typeface="Verdana" panose="020B0604030504040204" pitchFamily="34" charset="0"/>
              </a:rPr>
              <a:t>B </a:t>
            </a:r>
            <a:r>
              <a:rPr kumimoji="0" lang="en-US" sz="2400" b="1" i="1"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sp>
        <p:nvSpPr>
          <p:cNvPr id="8" name="Rounded Rectangle 27">
            <a:extLst>
              <a:ext uri="{FF2B5EF4-FFF2-40B4-BE49-F238E27FC236}">
                <a16:creationId xmlns:a16="http://schemas.microsoft.com/office/drawing/2014/main" id="{B674B5EF-41FF-4A3A-90FD-25B695498FB8}"/>
              </a:ext>
            </a:extLst>
          </p:cNvPr>
          <p:cNvSpPr/>
          <p:nvPr/>
        </p:nvSpPr>
        <p:spPr bwMode="gray">
          <a:xfrm>
            <a:off x="811626" y="3427455"/>
            <a:ext cx="10453309" cy="380650"/>
          </a:xfrm>
          <a:prstGeom prst="roundRect">
            <a:avLst/>
          </a:prstGeom>
          <a:solidFill>
            <a:schemeClr val="accent1">
              <a:lumMod val="60000"/>
              <a:lumOff val="40000"/>
            </a:schemeClr>
          </a:solidFill>
          <a:ln w="19050" algn="ctr">
            <a:solidFill>
              <a:schemeClr val="tx2"/>
            </a:solidFill>
            <a:miter lim="800000"/>
            <a:headEnd/>
            <a:tailEnd/>
          </a:ln>
        </p:spPr>
        <p:txBody>
          <a:bodyPr wrap="square" lIns="88900" tIns="88900" rIns="88900" bIns="88900" rtlCol="0" anchor="ctr"/>
          <a:lstStyle/>
          <a:p>
            <a:pPr algn="ctr">
              <a:spcBef>
                <a:spcPts val="200"/>
              </a:spcBef>
              <a:buSzPct val="100000"/>
              <a:defRPr/>
            </a:pPr>
            <a:r>
              <a:rPr lang="en-US" b="1">
                <a:solidFill>
                  <a:prstClr val="black"/>
                </a:solidFill>
                <a:latin typeface="Verdana" panose="020B0604030504040204" pitchFamily="34" charset="0"/>
                <a:ea typeface="Verdana" panose="020B0604030504040204" pitchFamily="34" charset="0"/>
                <a:cs typeface="Verdana" panose="020B0604030504040204" pitchFamily="34" charset="0"/>
              </a:rPr>
              <a:t>Retirement Points: ELIGIBILITY and PAY for Reserve Retirement</a:t>
            </a:r>
          </a:p>
        </p:txBody>
      </p:sp>
      <p:sp>
        <p:nvSpPr>
          <p:cNvPr id="10" name="Rounded Rectangle 24">
            <a:extLst>
              <a:ext uri="{FF2B5EF4-FFF2-40B4-BE49-F238E27FC236}">
                <a16:creationId xmlns:a16="http://schemas.microsoft.com/office/drawing/2014/main" id="{AE9BFC8B-C41F-4C4B-93F9-6B75428362FF}"/>
              </a:ext>
            </a:extLst>
          </p:cNvPr>
          <p:cNvSpPr/>
          <p:nvPr/>
        </p:nvSpPr>
        <p:spPr bwMode="gray">
          <a:xfrm>
            <a:off x="2500122" y="2201108"/>
            <a:ext cx="7191756" cy="1153238"/>
          </a:xfrm>
          <a:prstGeom prst="roundRect">
            <a:avLst/>
          </a:prstGeom>
          <a:solidFill>
            <a:schemeClr val="bg1"/>
          </a:solidFill>
          <a:ln w="19050" algn="ctr">
            <a:solidFill>
              <a:schemeClr val="tx2"/>
            </a:solidFill>
            <a:miter lim="800000"/>
            <a:headEnd/>
            <a:tailEnd/>
          </a:ln>
        </p:spPr>
        <p:txBody>
          <a:bodyPr wrap="square" lIns="88900" tIns="88900" rIns="88900" bIns="88900" rtlCol="0" anchor="ctr"/>
          <a:lstStyle/>
          <a:p>
            <a:pPr marL="114303" marR="0" lvl="0" indent="0" algn="l" defTabSz="914400" rtl="0" eaLnBrk="1" fontAlgn="auto" latinLnBrk="0" hangingPunct="1">
              <a:lnSpc>
                <a:spcPct val="100000"/>
              </a:lnSpc>
              <a:spcBef>
                <a:spcPts val="200"/>
              </a:spcBef>
              <a:spcAft>
                <a:spcPts val="0"/>
              </a:spcAft>
              <a:buClrTx/>
              <a:buSzPct val="100000"/>
              <a:buFontTx/>
              <a:buNone/>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Qualifying Year</a:t>
            </a:r>
          </a:p>
          <a:p>
            <a:pPr marL="742969" marR="0" lvl="1" indent="-171454" algn="l" defTabSz="914400" rtl="0"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Minimum of 50 Points during the Anniversary Year</a:t>
            </a:r>
          </a:p>
          <a:p>
            <a:pPr marL="742969" marR="0" lvl="1" indent="-171454" algn="l" defTabSz="914400" rtl="0"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Partial credit charts include prorated participation points </a:t>
            </a:r>
          </a:p>
          <a:p>
            <a:pPr marL="1028715" marR="0" lvl="2" indent="0" algn="l" defTabSz="914400" rtl="0" eaLnBrk="1" fontAlgn="auto" latinLnBrk="0" hangingPunct="1">
              <a:lnSpc>
                <a:spcPct val="100000"/>
              </a:lnSpc>
              <a:spcBef>
                <a:spcPts val="200"/>
              </a:spcBef>
              <a:spcAft>
                <a:spcPts val="0"/>
              </a:spcAft>
              <a:buClrTx/>
              <a:buSzPct val="100000"/>
              <a:buFontTx/>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(see BUPERSINST 1001.39F Figure 20-6)</a:t>
            </a:r>
          </a:p>
        </p:txBody>
      </p:sp>
      <p:sp>
        <p:nvSpPr>
          <p:cNvPr id="11" name="Rounded Rectangle 10">
            <a:extLst>
              <a:ext uri="{FF2B5EF4-FFF2-40B4-BE49-F238E27FC236}">
                <a16:creationId xmlns:a16="http://schemas.microsoft.com/office/drawing/2014/main" id="{21871207-5CF8-4F55-ABD8-A1001A8F32BB}"/>
              </a:ext>
            </a:extLst>
          </p:cNvPr>
          <p:cNvSpPr/>
          <p:nvPr/>
        </p:nvSpPr>
        <p:spPr bwMode="gray">
          <a:xfrm>
            <a:off x="2500122" y="1242101"/>
            <a:ext cx="7191756" cy="831273"/>
          </a:xfrm>
          <a:prstGeom prst="roundRect">
            <a:avLst/>
          </a:prstGeom>
          <a:solidFill>
            <a:schemeClr val="bg1"/>
          </a:solidFill>
          <a:ln w="19050" algn="ctr">
            <a:solidFill>
              <a:schemeClr val="tx2"/>
            </a:solidFill>
            <a:miter lim="800000"/>
            <a:headEnd/>
            <a:tailEnd/>
          </a:ln>
        </p:spPr>
        <p:txBody>
          <a:bodyPr wrap="square" lIns="88900" tIns="88900" rIns="88900" bIns="88900" rtlCol="0" anchor="ctr"/>
          <a:lstStyle/>
          <a:p>
            <a:pPr marL="114303" marR="0" lvl="0" indent="0" algn="l" defTabSz="914400" rtl="0" eaLnBrk="1" fontAlgn="auto" latinLnBrk="0" hangingPunct="1">
              <a:lnSpc>
                <a:spcPct val="100000"/>
              </a:lnSpc>
              <a:spcBef>
                <a:spcPts val="200"/>
              </a:spcBef>
              <a:spcAft>
                <a:spcPts val="0"/>
              </a:spcAft>
              <a:buClrTx/>
              <a:buSzPct val="100000"/>
              <a:buFontTx/>
              <a:buNone/>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Anniversary Year</a:t>
            </a:r>
          </a:p>
          <a:p>
            <a:pPr marL="742969" marR="0" lvl="1" indent="-171454" algn="l" defTabSz="914400" rtl="0"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Uniquely defined calendar year, specific to the member, in which Reserve Retirement Points are earned. Typically starts on affiliation.</a:t>
            </a:r>
          </a:p>
        </p:txBody>
      </p:sp>
      <p:sp>
        <p:nvSpPr>
          <p:cNvPr id="12" name="Rounded Rectangle 27">
            <a:extLst>
              <a:ext uri="{FF2B5EF4-FFF2-40B4-BE49-F238E27FC236}">
                <a16:creationId xmlns:a16="http://schemas.microsoft.com/office/drawing/2014/main" id="{A0963555-0A93-4169-8401-5FD67C040F82}"/>
              </a:ext>
            </a:extLst>
          </p:cNvPr>
          <p:cNvSpPr/>
          <p:nvPr/>
        </p:nvSpPr>
        <p:spPr bwMode="gray">
          <a:xfrm>
            <a:off x="2500122" y="3883183"/>
            <a:ext cx="7191756" cy="1219602"/>
          </a:xfrm>
          <a:prstGeom prst="roundRect">
            <a:avLst/>
          </a:prstGeom>
          <a:solidFill>
            <a:schemeClr val="bg1"/>
          </a:solidFill>
          <a:ln w="19050" algn="ctr">
            <a:solidFill>
              <a:schemeClr val="tx2"/>
            </a:solidFill>
            <a:miter lim="800000"/>
            <a:headEnd/>
            <a:tailEnd/>
          </a:ln>
        </p:spPr>
        <p:txBody>
          <a:bodyPr wrap="square" lIns="88900" tIns="88900" rIns="88900" bIns="88900" rtlCol="0" anchor="ctr"/>
          <a:lstStyle/>
          <a:p>
            <a:pPr marL="0" marR="0" lvl="0" indent="0" algn="l" defTabSz="914400" rtl="0" eaLnBrk="1" fontAlgn="auto" latinLnBrk="0" hangingPunct="1">
              <a:lnSpc>
                <a:spcPct val="100000"/>
              </a:lnSpc>
              <a:spcBef>
                <a:spcPts val="200"/>
              </a:spcBef>
              <a:spcAft>
                <a:spcPts val="0"/>
              </a:spcAft>
              <a:buClrTx/>
              <a:buSzPct val="100000"/>
              <a:buFontTx/>
              <a:buNone/>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Reserve Retirement Points (</a:t>
            </a:r>
            <a:r>
              <a:rPr kumimoji="0" lang="en-US" sz="14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P</a:t>
            </a: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628666" marR="0" lvl="1" indent="-171454" algn="l" defTabSz="914400" rtl="0"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Quantitative means of crediting time worked by the member</a:t>
            </a:r>
          </a:p>
          <a:p>
            <a:pPr marL="628666" marR="0" lvl="1" indent="-171454" algn="l" defTabSz="914400" rtl="0"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Inactive 130 Max+ Active = Total 365 Max</a:t>
            </a:r>
          </a:p>
          <a:p>
            <a:pPr marL="628666" marR="0" lvl="1" indent="-171454" algn="l" defTabSz="914400" rtl="0"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Yield ELIGIBILITY and PAY for Reserve Retirement</a:t>
            </a:r>
          </a:p>
        </p:txBody>
      </p:sp>
      <p:sp>
        <p:nvSpPr>
          <p:cNvPr id="13" name="Rounded Rectangle 27">
            <a:extLst>
              <a:ext uri="{FF2B5EF4-FFF2-40B4-BE49-F238E27FC236}">
                <a16:creationId xmlns:a16="http://schemas.microsoft.com/office/drawing/2014/main" id="{2977B0D2-CC8F-48C2-AFFA-8076F8FD811F}"/>
              </a:ext>
            </a:extLst>
          </p:cNvPr>
          <p:cNvSpPr/>
          <p:nvPr/>
        </p:nvSpPr>
        <p:spPr bwMode="gray">
          <a:xfrm>
            <a:off x="2500122" y="5219506"/>
            <a:ext cx="7191756" cy="831273"/>
          </a:xfrm>
          <a:prstGeom prst="roundRect">
            <a:avLst/>
          </a:prstGeom>
          <a:solidFill>
            <a:schemeClr val="bg1"/>
          </a:solidFill>
          <a:ln w="19050" algn="ctr">
            <a:solidFill>
              <a:schemeClr val="tx2"/>
            </a:solidFill>
            <a:miter lim="800000"/>
            <a:headEnd/>
            <a:tailEnd/>
          </a:ln>
        </p:spPr>
        <p:txBody>
          <a:bodyPr wrap="square" lIns="88900" tIns="88900" rIns="88900" bIns="88900" rtlCol="0" anchor="ctr"/>
          <a:lstStyle/>
          <a:p>
            <a:pPr marL="0" marR="0" lvl="0" indent="0" algn="l" defTabSz="914400" rtl="0" eaLnBrk="1" fontAlgn="auto" latinLnBrk="0" hangingPunct="1">
              <a:lnSpc>
                <a:spcPct val="100000"/>
              </a:lnSpc>
              <a:spcBef>
                <a:spcPts val="200"/>
              </a:spcBef>
              <a:spcAft>
                <a:spcPts val="0"/>
              </a:spcAft>
              <a:buClrTx/>
              <a:buSzPct val="100000"/>
              <a:buFontTx/>
              <a:buNone/>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Pay Base (</a:t>
            </a:r>
            <a:r>
              <a:rPr kumimoji="0" lang="en-US" sz="14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B</a:t>
            </a: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628666" marR="0" lvl="1" indent="-171454" algn="l" defTabSz="914400" rtl="0"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Pay System: Legacy v. Blended; Pay Plan: Final Pay v. High-3</a:t>
            </a:r>
          </a:p>
          <a:p>
            <a:pPr marL="628666" marR="0" lvl="1" indent="-171454" algn="l" defTabSz="914400" rtl="0"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Reference the Active Duty Pay Tables for year of pay eligibility</a:t>
            </a:r>
          </a:p>
        </p:txBody>
      </p:sp>
      <p:pic>
        <p:nvPicPr>
          <p:cNvPr id="9" name="Audio 8">
            <a:hlinkClick r:id="" action="ppaction://media"/>
            <a:extLst>
              <a:ext uri="{FF2B5EF4-FFF2-40B4-BE49-F238E27FC236}">
                <a16:creationId xmlns:a16="http://schemas.microsoft.com/office/drawing/2014/main" id="{69E3CD80-0F63-8FE6-0E32-FA221B01FBE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70955981"/>
      </p:ext>
    </p:extLst>
  </p:cSld>
  <p:clrMapOvr>
    <a:masterClrMapping/>
  </p:clrMapOvr>
  <mc:AlternateContent xmlns:mc="http://schemas.openxmlformats.org/markup-compatibility/2006" xmlns:p14="http://schemas.microsoft.com/office/powerpoint/2010/main">
    <mc:Choice Requires="p14">
      <p:transition p14:dur="0" advTm="106070"/>
    </mc:Choice>
    <mc:Fallback xmlns="">
      <p:transition advTm="10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1_standard">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l" defTabSz="1019175" rtl="0" eaLnBrk="1" fontAlgn="ctr" latinLnBrk="0" hangingPunct="1">
          <a:lnSpc>
            <a:spcPct val="100000"/>
          </a:lnSpc>
          <a:spcBef>
            <a:spcPct val="0"/>
          </a:spcBef>
          <a:spcAft>
            <a:spcPct val="0"/>
          </a:spcAft>
          <a:buClrTx/>
          <a:buSzTx/>
          <a:buFontTx/>
          <a:buChar char="•"/>
          <a:tabLst>
            <a:tab pos="-509588" algn="l"/>
          </a:tabLst>
          <a:defRPr kumimoji="0" lang="en-US" sz="1600" b="0" i="0" u="none" strike="noStrike" cap="none" normalizeH="0" baseline="0" smtClean="0">
            <a:ln>
              <a:noFill/>
            </a:ln>
            <a:solidFill>
              <a:schemeClr val="tx1"/>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l" defTabSz="1019175" rtl="0" eaLnBrk="1" fontAlgn="ctr" latinLnBrk="0" hangingPunct="1">
          <a:lnSpc>
            <a:spcPct val="100000"/>
          </a:lnSpc>
          <a:spcBef>
            <a:spcPct val="0"/>
          </a:spcBef>
          <a:spcAft>
            <a:spcPct val="0"/>
          </a:spcAft>
          <a:buClrTx/>
          <a:buSzTx/>
          <a:buFontTx/>
          <a:buChar char="•"/>
          <a:tabLst>
            <a:tab pos="-509588" algn="l"/>
          </a:tabLst>
          <a:defRPr kumimoji="0" lang="en-US" sz="1600" b="0" i="0" u="none" strike="noStrike" cap="none" normalizeH="0" baseline="0" smtClean="0">
            <a:ln>
              <a:noFill/>
            </a:ln>
            <a:solidFill>
              <a:schemeClr val="tx1"/>
            </a:solidFill>
            <a:effectLst/>
            <a:latin typeface="Arial" charset="0"/>
            <a:cs typeface="Times New Roman" pitchFamily="18"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4D0BD8F3371A479ACA7EB4AAC6AFF3" ma:contentTypeVersion="6" ma:contentTypeDescription="Create a new document." ma:contentTypeScope="" ma:versionID="4675f287ef32ca802c99a9a082fcde1f">
  <xsd:schema xmlns:xsd="http://www.w3.org/2001/XMLSchema" xmlns:xs="http://www.w3.org/2001/XMLSchema" xmlns:p="http://schemas.microsoft.com/office/2006/metadata/properties" xmlns:ns2="39a17f04-bb66-45b7-beb0-bb2a0d425d3a" xmlns:ns3="a20dbf2a-a70b-4fa3-8071-6afd768b8f93" targetNamespace="http://schemas.microsoft.com/office/2006/metadata/properties" ma:root="true" ma:fieldsID="49c2021f244a79ee09a0c2404703435f" ns2:_="" ns3:_="">
    <xsd:import namespace="39a17f04-bb66-45b7-beb0-bb2a0d425d3a"/>
    <xsd:import namespace="a20dbf2a-a70b-4fa3-8071-6afd768b8f9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a17f04-bb66-45b7-beb0-bb2a0d425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20dbf2a-a70b-4fa3-8071-6afd768b8f9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77622F-3112-485D-BDF9-BEC5CBFF0F0C}">
  <ds:schemaRefs>
    <ds:schemaRef ds:uri="http://purl.org/dc/elements/1.1/"/>
    <ds:schemaRef ds:uri="http://schemas.microsoft.com/office/2006/metadata/properties"/>
    <ds:schemaRef ds:uri="http://purl.org/dc/terms/"/>
    <ds:schemaRef ds:uri="http://purl.org/dc/dcmitype/"/>
    <ds:schemaRef ds:uri="http://schemas.microsoft.com/office/2006/documentManagement/types"/>
    <ds:schemaRef ds:uri="39a17f04-bb66-45b7-beb0-bb2a0d425d3a"/>
    <ds:schemaRef ds:uri="http://schemas.microsoft.com/office/infopath/2007/PartnerControls"/>
    <ds:schemaRef ds:uri="http://schemas.openxmlformats.org/package/2006/metadata/core-properties"/>
    <ds:schemaRef ds:uri="a20dbf2a-a70b-4fa3-8071-6afd768b8f93"/>
    <ds:schemaRef ds:uri="http://www.w3.org/XML/1998/namespace"/>
  </ds:schemaRefs>
</ds:datastoreItem>
</file>

<file path=customXml/itemProps2.xml><?xml version="1.0" encoding="utf-8"?>
<ds:datastoreItem xmlns:ds="http://schemas.openxmlformats.org/officeDocument/2006/customXml" ds:itemID="{0899967E-C9F5-41ED-83D5-A4AEA3AB4A1E}">
  <ds:schemaRefs>
    <ds:schemaRef ds:uri="http://schemas.microsoft.com/sharepoint/v3/contenttype/forms"/>
  </ds:schemaRefs>
</ds:datastoreItem>
</file>

<file path=customXml/itemProps3.xml><?xml version="1.0" encoding="utf-8"?>
<ds:datastoreItem xmlns:ds="http://schemas.openxmlformats.org/officeDocument/2006/customXml" ds:itemID="{1E27EADE-3F58-4738-B7B0-197E0A7BC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a17f04-bb66-45b7-beb0-bb2a0d425d3a"/>
    <ds:schemaRef ds:uri="a20dbf2a-a70b-4fa3-8071-6afd768b8f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MPTE_Transformation_4x3</Template>
  <TotalTime>41463</TotalTime>
  <Words>4201</Words>
  <Application>Microsoft Office PowerPoint</Application>
  <PresentationFormat>Widescreen</PresentationFormat>
  <Paragraphs>280</Paragraphs>
  <Slides>11</Slides>
  <Notes>11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ＭＳ Ｐゴシック</vt:lpstr>
      <vt:lpstr>Arial</vt:lpstr>
      <vt:lpstr>Calibri</vt:lpstr>
      <vt:lpstr>Century</vt:lpstr>
      <vt:lpstr>Segoe Print</vt:lpstr>
      <vt:lpstr>Times New Roman</vt:lpstr>
      <vt:lpstr>Verdana</vt:lpstr>
      <vt:lpstr>Wingdings</vt:lpstr>
      <vt:lpstr>1_standard</vt:lpstr>
      <vt:lpstr>Navy Reserve Fighting Instructions 2022 “Develop the Force”</vt:lpstr>
      <vt:lpstr>About “Develop the Force”</vt:lpstr>
      <vt:lpstr>Benefits of Service in Reserve Component</vt:lpstr>
      <vt:lpstr>Military Life Cycle: Reserve Component</vt:lpstr>
      <vt:lpstr>Non-Regular Retirement</vt:lpstr>
      <vt:lpstr>Laws, Instructions, &amp; Manuals</vt:lpstr>
      <vt:lpstr>Retirement Systems</vt:lpstr>
      <vt:lpstr>Retirement Pay Plans</vt:lpstr>
      <vt:lpstr>Reserve Retirement Points</vt:lpstr>
      <vt:lpstr>Sources of Retirement Points</vt:lpstr>
      <vt:lpstr>Knowledge Check</vt:lpstr>
    </vt:vector>
  </TitlesOfParts>
  <Manager>PERS-9</Manager>
  <Company>Deloitte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Reserve Retirement Counseling Session</dc:title>
  <dc:subject>Navy Reserve Retirement</dc:subject>
  <dc:creator>McGann, Sarah</dc:creator>
  <cp:keywords>RTO</cp:keywords>
  <cp:lastModifiedBy>Joshua Blaine</cp:lastModifiedBy>
  <cp:revision>255</cp:revision>
  <cp:lastPrinted>2021-06-10T21:58:50Z</cp:lastPrinted>
  <dcterms:created xsi:type="dcterms:W3CDTF">2016-06-14T13:17:16Z</dcterms:created>
  <dcterms:modified xsi:type="dcterms:W3CDTF">2023-02-01T19:01:39Z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0x010100998ED7DC9E1E764EB54EFD225770C6C9</vt:lpwstr>
  </property>
</Properties>
</file>